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33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9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19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61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6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9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8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7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0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93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B57FE-46AC-4AC2-8337-6B41F9F569AB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90E06-D676-4CDC-8FD1-EA3A864F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06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2020-11-06T03:38:10Z</dcterms:created>
  <dcterms:modified xsi:type="dcterms:W3CDTF">2020-11-06T03:38:19Z</dcterms:modified>
</cp:coreProperties>
</file>