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6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00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86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4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6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7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0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55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7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5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E735E-1C92-4F3C-A357-98112B47C57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54E85-8AB3-449A-9230-F73FFB2B2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3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16163"/>
            <a:ext cx="9144000" cy="2941637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057" y="238338"/>
            <a:ext cx="9973559" cy="20778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1390" y="0"/>
            <a:ext cx="9144000" cy="158370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23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48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2020-11-06T03:45:44Z</dcterms:created>
  <dcterms:modified xsi:type="dcterms:W3CDTF">2020-11-06T03:45:54Z</dcterms:modified>
</cp:coreProperties>
</file>