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5229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2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23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854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442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26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881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21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545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11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0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C36A4-DE55-4364-B38E-64109C08E439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36C23-3CBD-41CD-BB65-EEE415466F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9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00520"/>
            <a:ext cx="9144000" cy="3457280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215"/>
            <a:ext cx="12192000" cy="13241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68215"/>
            <a:ext cx="9144000" cy="115892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9037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575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2020-11-06T03:49:54Z</dcterms:created>
  <dcterms:modified xsi:type="dcterms:W3CDTF">2020-11-06T03:50:04Z</dcterms:modified>
</cp:coreProperties>
</file>