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72" y="6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AFAEA-D839-41B6-B02C-5F5C4C6C05F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AAF55-D7EF-427C-9BE4-2BCD28ABA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345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AFAEA-D839-41B6-B02C-5F5C4C6C05F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AAF55-D7EF-427C-9BE4-2BCD28ABA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890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AFAEA-D839-41B6-B02C-5F5C4C6C05F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AAF55-D7EF-427C-9BE4-2BCD28ABA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443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AFAEA-D839-41B6-B02C-5F5C4C6C05F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AAF55-D7EF-427C-9BE4-2BCD28ABA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127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AFAEA-D839-41B6-B02C-5F5C4C6C05F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AAF55-D7EF-427C-9BE4-2BCD28ABA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343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AFAEA-D839-41B6-B02C-5F5C4C6C05F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AAF55-D7EF-427C-9BE4-2BCD28ABA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121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AFAEA-D839-41B6-B02C-5F5C4C6C05F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AAF55-D7EF-427C-9BE4-2BCD28ABA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076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AFAEA-D839-41B6-B02C-5F5C4C6C05F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AAF55-D7EF-427C-9BE4-2BCD28ABA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618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AFAEA-D839-41B6-B02C-5F5C4C6C05F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AAF55-D7EF-427C-9BE4-2BCD28ABA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108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AFAEA-D839-41B6-B02C-5F5C4C6C05F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AAF55-D7EF-427C-9BE4-2BCD28ABA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673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AFAEA-D839-41B6-B02C-5F5C4C6C05F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AAF55-D7EF-427C-9BE4-2BCD28ABA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954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AFAEA-D839-41B6-B02C-5F5C4C6C05F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2AAF55-D7EF-427C-9BE4-2BCD28ABA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571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12537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083324"/>
            <a:ext cx="9144000" cy="3174476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1121" y="1672545"/>
            <a:ext cx="4890459" cy="2805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389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8310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2020-11-06T04:00:43Z</dcterms:created>
  <dcterms:modified xsi:type="dcterms:W3CDTF">2020-11-06T04:01:01Z</dcterms:modified>
</cp:coreProperties>
</file>