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112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447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779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57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694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985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2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87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4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20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85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AD5C82-7EBB-4C8B-8C45-E2D7DEC83A0E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EC047-5179-43D8-B0E5-B62C16CBF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17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6816"/>
            <a:ext cx="9144000" cy="1366887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09945"/>
            <a:ext cx="9144000" cy="4364611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27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2020-11-06T04:07:20Z</dcterms:created>
  <dcterms:modified xsi:type="dcterms:W3CDTF">2020-11-06T04:07:32Z</dcterms:modified>
</cp:coreProperties>
</file>