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73A82-C5F8-47E6-912C-F18B84EC709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9045-BE91-461F-9950-3BDD49D77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197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73A82-C5F8-47E6-912C-F18B84EC709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9045-BE91-461F-9950-3BDD49D77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64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73A82-C5F8-47E6-912C-F18B84EC709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9045-BE91-461F-9950-3BDD49D77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248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73A82-C5F8-47E6-912C-F18B84EC709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9045-BE91-461F-9950-3BDD49D77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005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73A82-C5F8-47E6-912C-F18B84EC709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9045-BE91-461F-9950-3BDD49D77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13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73A82-C5F8-47E6-912C-F18B84EC709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9045-BE91-461F-9950-3BDD49D77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378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73A82-C5F8-47E6-912C-F18B84EC709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9045-BE91-461F-9950-3BDD49D77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530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73A82-C5F8-47E6-912C-F18B84EC709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9045-BE91-461F-9950-3BDD49D77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777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73A82-C5F8-47E6-912C-F18B84EC709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9045-BE91-461F-9950-3BDD49D77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874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73A82-C5F8-47E6-912C-F18B84EC709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9045-BE91-461F-9950-3BDD49D77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214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73A82-C5F8-47E6-912C-F18B84EC709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9045-BE91-461F-9950-3BDD49D77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5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73A82-C5F8-47E6-912C-F18B84EC709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F9045-BE91-461F-9950-3BDD49D77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705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270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2020-11-06T04:11:57Z</dcterms:created>
  <dcterms:modified xsi:type="dcterms:W3CDTF">2020-11-06T04:12:05Z</dcterms:modified>
</cp:coreProperties>
</file>