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78" y="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51971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649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42489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00051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13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3787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5305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47771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88741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42144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92508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873A82-C5F8-47E6-912C-F18B84EC709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9F9045-BE91-461F-9950-3BDD49D77E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47058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72702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2020-11-06T04:11:57Z</dcterms:created>
  <dcterms:modified xsi:type="dcterms:W3CDTF">2020-11-06T04:12:05Z</dcterms:modified>
</cp:coreProperties>
</file>

<file path=docProps/thumbnail.jpeg>
</file>