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97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7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14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99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32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0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2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9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993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18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94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16872-746E-4200-B142-D9B95BD5E02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B3D83-D967-4A8C-9BA2-DBE9A0C92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1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36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2020-11-06T08:19:51Z</dcterms:created>
  <dcterms:modified xsi:type="dcterms:W3CDTF">2020-11-06T08:20:00Z</dcterms:modified>
</cp:coreProperties>
</file>