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78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01DE9-B311-45F2-A8E4-FD7E01140B3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A9F3-1338-4AE4-A92D-C2BDC8471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908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01DE9-B311-45F2-A8E4-FD7E01140B3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A9F3-1338-4AE4-A92D-C2BDC8471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96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01DE9-B311-45F2-A8E4-FD7E01140B3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A9F3-1338-4AE4-A92D-C2BDC8471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840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01DE9-B311-45F2-A8E4-FD7E01140B3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A9F3-1338-4AE4-A92D-C2BDC8471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749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01DE9-B311-45F2-A8E4-FD7E01140B3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A9F3-1338-4AE4-A92D-C2BDC8471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82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01DE9-B311-45F2-A8E4-FD7E01140B3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A9F3-1338-4AE4-A92D-C2BDC8471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446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01DE9-B311-45F2-A8E4-FD7E01140B3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A9F3-1338-4AE4-A92D-C2BDC8471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61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01DE9-B311-45F2-A8E4-FD7E01140B3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A9F3-1338-4AE4-A92D-C2BDC8471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53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01DE9-B311-45F2-A8E4-FD7E01140B3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A9F3-1338-4AE4-A92D-C2BDC8471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941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01DE9-B311-45F2-A8E4-FD7E01140B3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A9F3-1338-4AE4-A92D-C2BDC8471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181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01DE9-B311-45F2-A8E4-FD7E01140B3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A9F3-1338-4AE4-A92D-C2BDC8471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574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901DE9-B311-45F2-A8E4-FD7E01140B3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75A9F3-1338-4AE4-A92D-C2BDC8471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060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88537"/>
            <a:ext cx="9144000" cy="1291472"/>
          </a:xfrm>
        </p:spPr>
        <p:txBody>
          <a:bodyPr>
            <a:normAutofit/>
          </a:bodyPr>
          <a:lstStyle/>
          <a:p>
            <a:r>
              <a:rPr lang="en-US" sz="72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Title</a:t>
            </a:r>
            <a:endParaRPr lang="en-US" sz="72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800519"/>
            <a:ext cx="9144000" cy="4468305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9881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Title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พื้นหลัง PowerPoint</dc:title>
  <dc:creator>ธนวิตร์ พัฒนะ</dc:creator>
  <cp:lastModifiedBy>ธนวิตร์ พัฒนะ</cp:lastModifiedBy>
  <cp:revision>1</cp:revision>
  <dcterms:created xsi:type="dcterms:W3CDTF">2020-11-06T08:23:47Z</dcterms:created>
  <dcterms:modified xsi:type="dcterms:W3CDTF">2020-11-06T08:24:01Z</dcterms:modified>
</cp:coreProperties>
</file>