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78" y="4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99086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6961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18402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17499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6823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54466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615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4530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29410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21812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55742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901DE9-B311-45F2-A8E4-FD7E01140B3C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75A9F3-1338-4AE4-A92D-C2BDC84715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10600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88537"/>
            <a:ext cx="9144000" cy="1291472"/>
          </a:xfrm>
        </p:spPr>
        <p:txBody>
          <a:bodyPr>
            <a:normAutofit/>
          </a:bodyPr>
          <a:lstStyle/>
          <a:p>
            <a:r>
              <a:rPr lang="en-US" sz="7200" dirty="0" smtClean="0">
                <a:solidFill>
                  <a:schemeClr val="accent4">
                    <a:lumMod val="60000"/>
                    <a:lumOff val="40000"/>
                  </a:schemeClr>
                </a:solidFill>
              </a:rPr>
              <a:t>Title</a:t>
            </a:r>
            <a:endParaRPr lang="en-US" sz="7200" dirty="0">
              <a:solidFill>
                <a:schemeClr val="accent4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800519"/>
            <a:ext cx="9144000" cy="4468305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29881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2020-11-06T08:23:47Z</dcterms:created>
  <dcterms:modified xsi:type="dcterms:W3CDTF">2020-11-06T08:24:01Z</dcterms:modified>
</cp:coreProperties>
</file>

<file path=docProps/thumbnail.jpeg>
</file>