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6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84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49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82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46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6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3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4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81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74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01DE9-B311-45F2-A8E4-FD7E01140B3C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5A9F3-1338-4AE4-A92D-C2BDC8471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60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537"/>
            <a:ext cx="9144000" cy="1291472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Title</a:t>
            </a:r>
            <a:endParaRPr lang="en-US" sz="7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800519"/>
            <a:ext cx="9144000" cy="446830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988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2020-11-06T08:23:47Z</dcterms:created>
  <dcterms:modified xsi:type="dcterms:W3CDTF">2020-11-06T08:24:01Z</dcterms:modified>
</cp:coreProperties>
</file>