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96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4532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80528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28440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7166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9035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42867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40566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44436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28634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2396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5839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F1C045-A079-4678-865C-BD570A736A0E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9596E5-4DA7-4CF9-82F8-926B087CF8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23003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87927" y="115599"/>
            <a:ext cx="7379855" cy="1057419"/>
          </a:xfrm>
        </p:spPr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49746" y="1662545"/>
            <a:ext cx="9144000" cy="4507346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78211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พื้นหลัง PowerPoint</dc:title>
  <dc:creator>ธนวิตร์ พัฒนะ</dc:creator>
  <cp:lastModifiedBy>ธนวิตร์ พัฒนะ</cp:lastModifiedBy>
  <cp:revision>1</cp:revision>
  <dcterms:created xsi:type="dcterms:W3CDTF">2020-11-06T08:29:17Z</dcterms:created>
  <dcterms:modified xsi:type="dcterms:W3CDTF">2020-11-06T08:29:27Z</dcterms:modified>
</cp:coreProperties>
</file>

<file path=docProps/thumbnail.jpeg>
</file>