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C045-A079-4678-865C-BD570A736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96E5-4DA7-4CF9-82F8-926B087C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453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C045-A079-4678-865C-BD570A736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96E5-4DA7-4CF9-82F8-926B087C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052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C045-A079-4678-865C-BD570A736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96E5-4DA7-4CF9-82F8-926B087C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844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C045-A079-4678-865C-BD570A736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96E5-4DA7-4CF9-82F8-926B087C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16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C045-A079-4678-865C-BD570A736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96E5-4DA7-4CF9-82F8-926B087C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903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C045-A079-4678-865C-BD570A736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96E5-4DA7-4CF9-82F8-926B087C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286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C045-A079-4678-865C-BD570A736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96E5-4DA7-4CF9-82F8-926B087C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056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C045-A079-4678-865C-BD570A736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96E5-4DA7-4CF9-82F8-926B087C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43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C045-A079-4678-865C-BD570A736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96E5-4DA7-4CF9-82F8-926B087C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63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C045-A079-4678-865C-BD570A736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96E5-4DA7-4CF9-82F8-926B087C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39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1C045-A079-4678-865C-BD570A736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596E5-4DA7-4CF9-82F8-926B087C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3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1C045-A079-4678-865C-BD570A736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596E5-4DA7-4CF9-82F8-926B087CF8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30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7927" y="115599"/>
            <a:ext cx="7379855" cy="1057419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9746" y="1662545"/>
            <a:ext cx="9144000" cy="450734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821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2020-11-06T08:29:17Z</dcterms:created>
  <dcterms:modified xsi:type="dcterms:W3CDTF">2020-11-06T08:29:27Z</dcterms:modified>
</cp:coreProperties>
</file>