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5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52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44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16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03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86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56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4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6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9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3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1C045-A079-4678-865C-BD570A736A0E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596E5-4DA7-4CF9-82F8-926B087CF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30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927" y="115599"/>
            <a:ext cx="7379855" cy="105741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9746" y="1662545"/>
            <a:ext cx="9144000" cy="450734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21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2020-11-06T08:29:17Z</dcterms:created>
  <dcterms:modified xsi:type="dcterms:W3CDTF">2020-11-06T08:29:27Z</dcterms:modified>
</cp:coreProperties>
</file>