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087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01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74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09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06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6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16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0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37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90236-CCE5-46B1-BB06-FC0C2B638C5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01CF3-46DF-4603-82B4-0F1D64361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7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8512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55273"/>
            <a:ext cx="9144000" cy="2902527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7" y="2506662"/>
            <a:ext cx="3731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883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2020-11-06T09:41:24Z</dcterms:created>
  <dcterms:modified xsi:type="dcterms:W3CDTF">2020-11-06T09:41:34Z</dcterms:modified>
</cp:coreProperties>
</file>