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96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0874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00117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76744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50917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671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6069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6655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48904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48165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55014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93793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A90236-CCE5-46B1-BB06-FC0C2B638C55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001CF3-46DF-4603-82B4-0F1D64361B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84771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085128"/>
          </a:xfrm>
        </p:spPr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2355273"/>
            <a:ext cx="9144000" cy="2902527"/>
          </a:xfrm>
        </p:spPr>
        <p:txBody>
          <a:bodyPr/>
          <a:lstStyle/>
          <a:p>
            <a:endParaRPr lang="en-US" dirty="0"/>
          </a:p>
        </p:txBody>
      </p:sp>
      <p:pic>
        <p:nvPicPr>
          <p:cNvPr id="4" name="Content Placeholder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0837" y="2506662"/>
            <a:ext cx="3731489" cy="43513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35619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08833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2020-11-06T09:41:24Z</dcterms:created>
  <dcterms:modified xsi:type="dcterms:W3CDTF">2020-11-06T09:41:34Z</dcterms:modified>
</cp:coreProperties>
</file>

<file path=docProps/thumbnail.jpeg>
</file>