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96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90236-CCE5-46B1-BB06-FC0C2B638C5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1CF3-46DF-4603-82B4-0F1D64361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087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90236-CCE5-46B1-BB06-FC0C2B638C5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1CF3-46DF-4603-82B4-0F1D64361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011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90236-CCE5-46B1-BB06-FC0C2B638C5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1CF3-46DF-4603-82B4-0F1D64361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674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90236-CCE5-46B1-BB06-FC0C2B638C5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1CF3-46DF-4603-82B4-0F1D64361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91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90236-CCE5-46B1-BB06-FC0C2B638C5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1CF3-46DF-4603-82B4-0F1D64361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7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90236-CCE5-46B1-BB06-FC0C2B638C5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1CF3-46DF-4603-82B4-0F1D64361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606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90236-CCE5-46B1-BB06-FC0C2B638C5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1CF3-46DF-4603-82B4-0F1D64361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665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90236-CCE5-46B1-BB06-FC0C2B638C5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1CF3-46DF-4603-82B4-0F1D64361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890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90236-CCE5-46B1-BB06-FC0C2B638C5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1CF3-46DF-4603-82B4-0F1D64361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816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90236-CCE5-46B1-BB06-FC0C2B638C5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1CF3-46DF-4603-82B4-0F1D64361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501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90236-CCE5-46B1-BB06-FC0C2B638C5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1CF3-46DF-4603-82B4-0F1D64361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379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90236-CCE5-46B1-BB06-FC0C2B638C55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01CF3-46DF-4603-82B4-0F1D64361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477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085128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355273"/>
            <a:ext cx="9144000" cy="2902527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7" y="2506662"/>
            <a:ext cx="373148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61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8833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2020-11-06T09:41:24Z</dcterms:created>
  <dcterms:modified xsi:type="dcterms:W3CDTF">2020-11-06T09:41:34Z</dcterms:modified>
</cp:coreProperties>
</file>