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02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079AB-5A7E-4456-B8C5-CF865A95A41C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0D6C6-E040-4ACE-9FA6-BB7B92252C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2978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079AB-5A7E-4456-B8C5-CF865A95A41C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0D6C6-E040-4ACE-9FA6-BB7B92252C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0564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079AB-5A7E-4456-B8C5-CF865A95A41C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0D6C6-E040-4ACE-9FA6-BB7B92252C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5100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079AB-5A7E-4456-B8C5-CF865A95A41C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0D6C6-E040-4ACE-9FA6-BB7B92252C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6956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079AB-5A7E-4456-B8C5-CF865A95A41C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0D6C6-E040-4ACE-9FA6-BB7B92252C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2930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079AB-5A7E-4456-B8C5-CF865A95A41C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0D6C6-E040-4ACE-9FA6-BB7B92252C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281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079AB-5A7E-4456-B8C5-CF865A95A41C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0D6C6-E040-4ACE-9FA6-BB7B92252C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0248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079AB-5A7E-4456-B8C5-CF865A95A41C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0D6C6-E040-4ACE-9FA6-BB7B92252C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7430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079AB-5A7E-4456-B8C5-CF865A95A41C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0D6C6-E040-4ACE-9FA6-BB7B92252C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262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079AB-5A7E-4456-B8C5-CF865A95A41C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0D6C6-E040-4ACE-9FA6-BB7B92252C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7368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079AB-5A7E-4456-B8C5-CF865A95A41C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0D6C6-E040-4ACE-9FA6-BB7B92252C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2640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B079AB-5A7E-4456-B8C5-CF865A95A41C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00D6C6-E040-4ACE-9FA6-BB7B92252C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260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76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7076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2475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พื้นหลัง PowerPoint</dc:title>
  <dc:creator>ธนวิตร์ พัฒนะ</dc:creator>
  <cp:lastModifiedBy>ธนวิตร์ พัฒนะ</cp:lastModifiedBy>
  <cp:revision>1</cp:revision>
  <dcterms:created xsi:type="dcterms:W3CDTF">2020-11-06T08:36:32Z</dcterms:created>
  <dcterms:modified xsi:type="dcterms:W3CDTF">2020-11-06T08:36:51Z</dcterms:modified>
</cp:coreProperties>
</file>