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02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297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56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510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695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293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2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024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743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262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736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64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079AB-5A7E-4456-B8C5-CF865A95A41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0D6C6-E040-4ACE-9FA6-BB7B92252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26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76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707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247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2020-11-06T08:36:32Z</dcterms:created>
  <dcterms:modified xsi:type="dcterms:W3CDTF">2020-11-06T08:36:51Z</dcterms:modified>
</cp:coreProperties>
</file>