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96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8684-DDA7-4808-A900-AE9E00C1433F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CB89B-42B2-4817-9A56-414407AA2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099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8684-DDA7-4808-A900-AE9E00C1433F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CB89B-42B2-4817-9A56-414407AA2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588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8684-DDA7-4808-A900-AE9E00C1433F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CB89B-42B2-4817-9A56-414407AA2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021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8684-DDA7-4808-A900-AE9E00C1433F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CB89B-42B2-4817-9A56-414407AA2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162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8684-DDA7-4808-A900-AE9E00C1433F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CB89B-42B2-4817-9A56-414407AA2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20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8684-DDA7-4808-A900-AE9E00C1433F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CB89B-42B2-4817-9A56-414407AA2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400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8684-DDA7-4808-A900-AE9E00C1433F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CB89B-42B2-4817-9A56-414407AA2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28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8684-DDA7-4808-A900-AE9E00C1433F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CB89B-42B2-4817-9A56-414407AA2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084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8684-DDA7-4808-A900-AE9E00C1433F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CB89B-42B2-4817-9A56-414407AA2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836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8684-DDA7-4808-A900-AE9E00C1433F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CB89B-42B2-4817-9A56-414407AA2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277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8684-DDA7-4808-A900-AE9E00C1433F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CB89B-42B2-4817-9A56-414407AA2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889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8684-DDA7-4808-A900-AE9E00C1433F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CB89B-42B2-4817-9A56-414407AA25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834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600" y="83127"/>
            <a:ext cx="7204364" cy="1034472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939636"/>
            <a:ext cx="9144000" cy="3318164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186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2020-11-06T08:39:16Z</dcterms:created>
  <dcterms:modified xsi:type="dcterms:W3CDTF">2020-11-06T08:39:31Z</dcterms:modified>
</cp:coreProperties>
</file>