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2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3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2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3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2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9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2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0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0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5B4A-99A7-42F0-9C07-9876868C3FD8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94D6A-5892-46B2-B9AE-55B38B471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01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2020-11-06T08:46:00Z</dcterms:created>
  <dcterms:modified xsi:type="dcterms:W3CDTF">2020-11-06T08:46:08Z</dcterms:modified>
</cp:coreProperties>
</file>