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820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63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9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5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30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108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00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02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91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51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52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3DBD4-AC4D-421C-B296-6FDE8AEC7F46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79A44-7EE0-4F2B-BCA5-3374A809D5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04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3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2020-11-06T08:48:48Z</dcterms:created>
  <dcterms:modified xsi:type="dcterms:W3CDTF">2020-11-06T08:48:57Z</dcterms:modified>
</cp:coreProperties>
</file>