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7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1B27D-E1F8-4D1D-B32D-B969B6E19807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24A2C-E05C-46D0-82BC-55EE37505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1B27D-E1F8-4D1D-B32D-B969B6E19807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24A2C-E05C-46D0-82BC-55EE37505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8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1B27D-E1F8-4D1D-B32D-B969B6E19807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24A2C-E05C-46D0-82BC-55EE37505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660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1B27D-E1F8-4D1D-B32D-B969B6E19807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24A2C-E05C-46D0-82BC-55EE37505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00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1B27D-E1F8-4D1D-B32D-B969B6E19807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24A2C-E05C-46D0-82BC-55EE37505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081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1B27D-E1F8-4D1D-B32D-B969B6E19807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24A2C-E05C-46D0-82BC-55EE37505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2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1B27D-E1F8-4D1D-B32D-B969B6E19807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24A2C-E05C-46D0-82BC-55EE37505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213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1B27D-E1F8-4D1D-B32D-B969B6E19807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24A2C-E05C-46D0-82BC-55EE37505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12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1B27D-E1F8-4D1D-B32D-B969B6E19807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24A2C-E05C-46D0-82BC-55EE37505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05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1B27D-E1F8-4D1D-B32D-B969B6E19807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24A2C-E05C-46D0-82BC-55EE37505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7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1B27D-E1F8-4D1D-B32D-B969B6E19807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24A2C-E05C-46D0-82BC-55EE37505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58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1B27D-E1F8-4D1D-B32D-B969B6E19807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24A2C-E05C-46D0-82BC-55EE37505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213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401" y="1122363"/>
            <a:ext cx="8312729" cy="23876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401" y="3602038"/>
            <a:ext cx="8312729" cy="16557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3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2020-11-06T08:51:49Z</dcterms:created>
  <dcterms:modified xsi:type="dcterms:W3CDTF">2020-11-06T08:51:59Z</dcterms:modified>
</cp:coreProperties>
</file>