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7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CEB99-FA28-4569-9026-1428F36A700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8740C-3560-4338-8F0F-E7088A46B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103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CEB99-FA28-4569-9026-1428F36A700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8740C-3560-4338-8F0F-E7088A46B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78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CEB99-FA28-4569-9026-1428F36A700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8740C-3560-4338-8F0F-E7088A46B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997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CEB99-FA28-4569-9026-1428F36A700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8740C-3560-4338-8F0F-E7088A46B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91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CEB99-FA28-4569-9026-1428F36A700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8740C-3560-4338-8F0F-E7088A46B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02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CEB99-FA28-4569-9026-1428F36A700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8740C-3560-4338-8F0F-E7088A46B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293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CEB99-FA28-4569-9026-1428F36A700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8740C-3560-4338-8F0F-E7088A46B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6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CEB99-FA28-4569-9026-1428F36A700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8740C-3560-4338-8F0F-E7088A46B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318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CEB99-FA28-4569-9026-1428F36A700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8740C-3560-4338-8F0F-E7088A46B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69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CEB99-FA28-4569-9026-1428F36A700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8740C-3560-4338-8F0F-E7088A46B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54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CEB99-FA28-4569-9026-1428F36A700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8740C-3560-4338-8F0F-E7088A46B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60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CEB99-FA28-4569-9026-1428F36A700D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8740C-3560-4338-8F0F-E7088A46B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779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13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2020-11-06T08:55:53Z</dcterms:created>
  <dcterms:modified xsi:type="dcterms:W3CDTF">2020-11-06T08:56:03Z</dcterms:modified>
</cp:coreProperties>
</file>