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5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7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50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9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2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26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6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D469C-5993-448C-A529-7DD03652416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0495-0F47-4B12-A73F-AAAD8635C5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04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3509"/>
            <a:ext cx="9144000" cy="9405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41863"/>
            <a:ext cx="9144000" cy="44674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81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23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2020-11-06T09:10:17Z</dcterms:created>
  <dcterms:modified xsi:type="dcterms:W3CDTF">2020-11-06T09:10:26Z</dcterms:modified>
</cp:coreProperties>
</file>