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511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27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03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14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6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38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75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5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68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35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B0806-5983-4185-A3ED-4FFB508F6F0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69991-DB36-40CF-9F8D-BE1F9FA9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92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651" y="1122363"/>
            <a:ext cx="9144000" cy="23876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4651" y="3602038"/>
            <a:ext cx="9144000" cy="16557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5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47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2020-11-06T09:35:13Z</dcterms:created>
  <dcterms:modified xsi:type="dcterms:W3CDTF">2020-11-06T09:35:20Z</dcterms:modified>
</cp:coreProperties>
</file>