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1832-1D99-4AE6-9F39-09CAFFEAFB9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6DB8-B5C1-4E80-BDED-6CCAD058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81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1832-1D99-4AE6-9F39-09CAFFEAFB9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6DB8-B5C1-4E80-BDED-6CCAD058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5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1832-1D99-4AE6-9F39-09CAFFEAFB9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6DB8-B5C1-4E80-BDED-6CCAD058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455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1832-1D99-4AE6-9F39-09CAFFEAFB9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6DB8-B5C1-4E80-BDED-6CCAD058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191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1832-1D99-4AE6-9F39-09CAFFEAFB9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6DB8-B5C1-4E80-BDED-6CCAD058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1832-1D99-4AE6-9F39-09CAFFEAFB9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6DB8-B5C1-4E80-BDED-6CCAD058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166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1832-1D99-4AE6-9F39-09CAFFEAFB9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6DB8-B5C1-4E80-BDED-6CCAD058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6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1832-1D99-4AE6-9F39-09CAFFEAFB9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6DB8-B5C1-4E80-BDED-6CCAD058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190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1832-1D99-4AE6-9F39-09CAFFEAFB9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6DB8-B5C1-4E80-BDED-6CCAD058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530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1832-1D99-4AE6-9F39-09CAFFEAFB9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6DB8-B5C1-4E80-BDED-6CCAD058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597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D1832-1D99-4AE6-9F39-09CAFFEAFB9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D6DB8-B5C1-4E80-BDED-6CCAD058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0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D1832-1D99-4AE6-9F39-09CAFFEAFB93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D6DB8-B5C1-4E80-BDED-6CCAD058C5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20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459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2020-11-06T09:43:41Z</dcterms:created>
  <dcterms:modified xsi:type="dcterms:W3CDTF">2020-11-06T09:43:49Z</dcterms:modified>
</cp:coreProperties>
</file>