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8ECD-6417-4E17-BBEE-14440387F9B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FEF-1B27-4041-A315-D6EA2BE73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952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8ECD-6417-4E17-BBEE-14440387F9B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FEF-1B27-4041-A315-D6EA2BE73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00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8ECD-6417-4E17-BBEE-14440387F9B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FEF-1B27-4041-A315-D6EA2BE73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97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8ECD-6417-4E17-BBEE-14440387F9B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FEF-1B27-4041-A315-D6EA2BE73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36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8ECD-6417-4E17-BBEE-14440387F9B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FEF-1B27-4041-A315-D6EA2BE73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663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8ECD-6417-4E17-BBEE-14440387F9B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FEF-1B27-4041-A315-D6EA2BE73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4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8ECD-6417-4E17-BBEE-14440387F9B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FEF-1B27-4041-A315-D6EA2BE73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43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8ECD-6417-4E17-BBEE-14440387F9B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FEF-1B27-4041-A315-D6EA2BE73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815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8ECD-6417-4E17-BBEE-14440387F9B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FEF-1B27-4041-A315-D6EA2BE73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84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8ECD-6417-4E17-BBEE-14440387F9B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FEF-1B27-4041-A315-D6EA2BE73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920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38ECD-6417-4E17-BBEE-14440387F9B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FEF-1B27-4041-A315-D6EA2BE73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97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38ECD-6417-4E17-BBEE-14440387F9B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1EFEF-1B27-4041-A315-D6EA2BE73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097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5564" y="1122363"/>
            <a:ext cx="9144000" cy="2387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35564" y="3602038"/>
            <a:ext cx="9144000" cy="1655762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238" y="249382"/>
            <a:ext cx="2206100" cy="21049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99" y="1625600"/>
            <a:ext cx="2100033" cy="410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369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578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2020-11-06T09:54:55Z</dcterms:created>
  <dcterms:modified xsi:type="dcterms:W3CDTF">2020-11-06T09:55:06Z</dcterms:modified>
</cp:coreProperties>
</file>