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th-TH"/>
    </a:defPPr>
    <a:lvl1pPr marL="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52" y="-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5295728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236654650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344106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94988118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38583593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410925883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20082600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428617706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7456018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35678399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th-TH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th-T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18264436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th-TH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th-TH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EE2296-E125-49FA-847F-0D50C6853529}" type="datetimeFigureOut">
              <a:rPr lang="th-TH" smtClean="0"/>
              <a:t>12/10/59</a:t>
            </a:fld>
            <a:endParaRPr lang="th-T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th-T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258A2AE-9D99-40E8-819B-2DF245E48F4C}" type="slidenum">
              <a:rPr lang="th-TH" smtClean="0"/>
              <a:t>‹#›</a:t>
            </a:fld>
            <a:endParaRPr lang="th-TH"/>
          </a:p>
        </p:txBody>
      </p:sp>
    </p:spTree>
    <p:extLst>
      <p:ext uri="{BB962C8B-B14F-4D97-AF65-F5344CB8AC3E}">
        <p14:creationId xmlns:p14="http://schemas.microsoft.com/office/powerpoint/2010/main" val="14767471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th-TH"/>
      </a:defPPr>
      <a:lvl1pPr marL="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2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solidFill>
            <a:schemeClr val="accent4">
              <a:lumMod val="60000"/>
              <a:lumOff val="40000"/>
            </a:schemeClr>
          </a:solidFill>
        </p:spPr>
        <p:txBody>
          <a:bodyPr/>
          <a:lstStyle/>
          <a:p>
            <a:r>
              <a:rPr lang="en-US" b="1" dirty="0" smtClean="0">
                <a:latin typeface="TH Sarabun New" pitchFamily="34" charset="-34"/>
                <a:cs typeface="TH Sarabun New" pitchFamily="34" charset="-34"/>
              </a:rPr>
              <a:t>Ammeter Selector Switch</a:t>
            </a:r>
            <a:endParaRPr lang="th-TH" b="1" dirty="0">
              <a:latin typeface="TH Sarabun New" pitchFamily="34" charset="-34"/>
              <a:cs typeface="TH Sarabun New" pitchFamily="34" charset="-34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solidFill>
            <a:schemeClr val="accent4">
              <a:lumMod val="20000"/>
              <a:lumOff val="80000"/>
            </a:schemeClr>
          </a:solidFill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en-US" dirty="0" smtClean="0">
                <a:latin typeface="TH Sarabun New" pitchFamily="34" charset="-34"/>
                <a:cs typeface="TH Sarabun New" pitchFamily="34" charset="-34"/>
              </a:rPr>
              <a:t>Ammeter Selector Switch </a:t>
            </a:r>
            <a:r>
              <a:rPr lang="th-TH" dirty="0" smtClean="0">
                <a:latin typeface="TH Sarabun New" pitchFamily="34" charset="-34"/>
                <a:cs typeface="TH Sarabun New" pitchFamily="34" charset="-34"/>
              </a:rPr>
              <a:t>ใช้เป็นตัวเลือกในการวัดกระแสไฟฟ้าแต่ละเฟส ของระบบ</a:t>
            </a:r>
            <a:r>
              <a:rPr lang="th-TH" dirty="0" smtClean="0">
                <a:latin typeface="TH Sarabun New" pitchFamily="34" charset="-34"/>
                <a:cs typeface="TH Sarabun New" pitchFamily="34" charset="-34"/>
              </a:rPr>
              <a:t>ไฟฟ้า</a:t>
            </a:r>
            <a:r>
              <a:rPr lang="en-US" dirty="0" smtClean="0">
                <a:latin typeface="TH Sarabun New" pitchFamily="34" charset="-34"/>
                <a:cs typeface="TH Sarabun New" pitchFamily="34" charset="-34"/>
              </a:rPr>
              <a:t> 3 </a:t>
            </a:r>
            <a:r>
              <a:rPr lang="th-TH" dirty="0" smtClean="0">
                <a:latin typeface="TH Sarabun New" pitchFamily="34" charset="-34"/>
                <a:cs typeface="TH Sarabun New" pitchFamily="34" charset="-34"/>
              </a:rPr>
              <a:t>เฟสในตู้ควบคุมไฟฟ้า โดยใช้ร่วมกับหม้อแปลงกระแส และ </a:t>
            </a:r>
            <a:r>
              <a:rPr lang="en-US" dirty="0" smtClean="0">
                <a:latin typeface="TH Sarabun New" pitchFamily="34" charset="-34"/>
                <a:cs typeface="TH Sarabun New" pitchFamily="34" charset="-34"/>
              </a:rPr>
              <a:t>Panel Ammeter</a:t>
            </a:r>
            <a:endParaRPr lang="th-TH" dirty="0">
              <a:latin typeface="TH Sarabun New" pitchFamily="34" charset="-34"/>
              <a:cs typeface="TH Sarabun New" pitchFamily="34" charset="-34"/>
            </a:endParaRPr>
          </a:p>
        </p:txBody>
      </p:sp>
      <p:pic>
        <p:nvPicPr>
          <p:cNvPr id="2" name="Content Placeholder 1"/>
          <p:cNvPicPr>
            <a:picLocks noGrp="1" noChangeAspect="1"/>
          </p:cNvPicPr>
          <p:nvPr>
            <p:ph sz="half" idx="2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48200" y="2727325"/>
            <a:ext cx="4038600" cy="2271712"/>
          </a:xfrm>
        </p:spPr>
      </p:pic>
    </p:spTree>
    <p:extLst>
      <p:ext uri="{BB962C8B-B14F-4D97-AF65-F5344CB8AC3E}">
        <p14:creationId xmlns:p14="http://schemas.microsoft.com/office/powerpoint/2010/main" val="48936668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2961</TotalTime>
  <Words>33</Words>
  <Application>Microsoft Office PowerPoint</Application>
  <PresentationFormat>On-screen Show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Ammeter Selector Switch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Ammeter Selector Switch</dc:title>
  <dc:creator>โครงการระบบสื่อสาระออนไลน์เพื่อการเรียนรู้ทางไกล เฉลิมพระเกียรติฯ</dc:creator>
  <cp:lastModifiedBy>sunmac</cp:lastModifiedBy>
  <cp:revision>65</cp:revision>
  <dcterms:created xsi:type="dcterms:W3CDTF">2016-09-16T07:43:47Z</dcterms:created>
  <dcterms:modified xsi:type="dcterms:W3CDTF">2016-10-12T02:31:01Z</dcterms:modified>
</cp:coreProperties>
</file>

<file path=docProps/thumbnail.jpeg>
</file>