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2957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66546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441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4988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85835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0925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08260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86177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4560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6783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26443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E2296-E125-49FA-847F-0D50C6853529}" type="datetimeFigureOut">
              <a:rPr lang="th-TH" smtClean="0"/>
              <a:t>12/10/59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8A2AE-9D99-40E8-819B-2DF245E48F4C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76747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en-US" b="1" dirty="0" smtClean="0">
                <a:latin typeface="TH Sarabun New" pitchFamily="34" charset="-34"/>
                <a:cs typeface="TH Sarabun New" pitchFamily="34" charset="-34"/>
              </a:rPr>
              <a:t>Ammeter Selector Switch</a:t>
            </a:r>
            <a:endParaRPr lang="th-TH" b="1" dirty="0">
              <a:latin typeface="TH Sarabun New" pitchFamily="34" charset="-34"/>
              <a:cs typeface="TH Sarabun New" pitchFamily="34" charset="-34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latin typeface="TH Sarabun New" pitchFamily="34" charset="-34"/>
                <a:cs typeface="TH Sarabun New" pitchFamily="34" charset="-34"/>
              </a:rPr>
              <a:t>Ammeter Selector Switch </a:t>
            </a:r>
            <a:r>
              <a:rPr lang="th-TH" dirty="0" smtClean="0">
                <a:latin typeface="TH Sarabun New" pitchFamily="34" charset="-34"/>
                <a:cs typeface="TH Sarabun New" pitchFamily="34" charset="-34"/>
              </a:rPr>
              <a:t>ใช้เป็นตัวเลือกในการวัดกระแสไฟฟ้าแต่ละเฟส ของระบบ</a:t>
            </a:r>
            <a:r>
              <a:rPr lang="th-TH" dirty="0" smtClean="0">
                <a:latin typeface="TH Sarabun New" pitchFamily="34" charset="-34"/>
                <a:cs typeface="TH Sarabun New" pitchFamily="34" charset="-34"/>
              </a:rPr>
              <a:t>ไฟฟ้า</a:t>
            </a:r>
            <a:r>
              <a:rPr lang="en-US" dirty="0" smtClean="0">
                <a:latin typeface="TH Sarabun New" pitchFamily="34" charset="-34"/>
                <a:cs typeface="TH Sarabun New" pitchFamily="34" charset="-34"/>
              </a:rPr>
              <a:t> 3 </a:t>
            </a:r>
            <a:r>
              <a:rPr lang="th-TH" dirty="0" smtClean="0">
                <a:latin typeface="TH Sarabun New" pitchFamily="34" charset="-34"/>
                <a:cs typeface="TH Sarabun New" pitchFamily="34" charset="-34"/>
              </a:rPr>
              <a:t>เฟสในตู้ควบคุมไฟฟ้า โดยใช้ร่วมกับหม้อแปลงกระแส และ </a:t>
            </a:r>
            <a:r>
              <a:rPr lang="en-US" dirty="0" smtClean="0">
                <a:latin typeface="TH Sarabun New" pitchFamily="34" charset="-34"/>
                <a:cs typeface="TH Sarabun New" pitchFamily="34" charset="-34"/>
              </a:rPr>
              <a:t>Panel Ammeter</a:t>
            </a:r>
            <a:endParaRPr lang="th-TH" dirty="0">
              <a:latin typeface="TH Sarabun New" pitchFamily="34" charset="-34"/>
              <a:cs typeface="TH Sarabun New" pitchFamily="34" charset="-34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27325"/>
            <a:ext cx="4038600" cy="2271712"/>
          </a:xfrm>
        </p:spPr>
      </p:pic>
    </p:spTree>
    <p:extLst>
      <p:ext uri="{BB962C8B-B14F-4D97-AF65-F5344CB8AC3E}">
        <p14:creationId xmlns:p14="http://schemas.microsoft.com/office/powerpoint/2010/main" val="489366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2961</TotalTime>
  <Words>33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Ammeter Selector Switch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Ammeter Selector Switch</dc:title>
  <dc:creator>โครงการระบบสื่อสาระออนไลน์เพื่อการเรียนรู้ทางไกล เฉลิมพระเกียรติฯ</dc:creator>
  <cp:lastModifiedBy>sunmac</cp:lastModifiedBy>
  <cp:revision>65</cp:revision>
  <dcterms:created xsi:type="dcterms:W3CDTF">2016-09-16T07:43:47Z</dcterms:created>
  <dcterms:modified xsi:type="dcterms:W3CDTF">2016-10-12T02:31:01Z</dcterms:modified>
</cp:coreProperties>
</file>