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80" r:id="rId1"/>
  </p:sldMasterIdLst>
  <p:notesMasterIdLst>
    <p:notesMasterId r:id="rId12"/>
  </p:notesMasterIdLst>
  <p:sldIdLst>
    <p:sldId id="281" r:id="rId2"/>
    <p:sldId id="283" r:id="rId3"/>
    <p:sldId id="271" r:id="rId4"/>
    <p:sldId id="276" r:id="rId5"/>
    <p:sldId id="273" r:id="rId6"/>
    <p:sldId id="274" r:id="rId7"/>
    <p:sldId id="272" r:id="rId8"/>
    <p:sldId id="275" r:id="rId9"/>
    <p:sldId id="284" r:id="rId10"/>
    <p:sldId id="282" r:id="rId11"/>
  </p:sldIdLst>
  <p:sldSz cx="9144000" cy="6858000" type="screen4x3"/>
  <p:notesSz cx="6858000" cy="9144000"/>
  <p:embeddedFontLst>
    <p:embeddedFont>
      <p:font typeface="Angsana New" panose="02020603050405020304" pitchFamily="18" charset="-34"/>
      <p:regular r:id="rId13"/>
      <p:bold r:id="rId14"/>
      <p:italic r:id="rId15"/>
      <p:boldItalic r:id="rId16"/>
    </p:embeddedFont>
    <p:embeddedFont>
      <p:font typeface="Dotum" panose="020B0600000101010101" pitchFamily="34" charset="-127"/>
      <p:regular r:id="rId17"/>
    </p:embeddedFont>
    <p:embeddedFont>
      <p:font typeface="TH Sarabun New" panose="020B0500040200020003" pitchFamily="34" charset="-34"/>
      <p:regular r:id="rId18"/>
      <p:bold r:id="rId19"/>
      <p:italic r:id="rId20"/>
      <p:boldItalic r:id="rId21"/>
    </p:embeddedFont>
    <p:embeddedFont>
      <p:font typeface="Cordia New" panose="020B0304020202020204" pitchFamily="34" charset="-34"/>
      <p:regular r:id="rId22"/>
      <p:bold r:id="rId23"/>
      <p:italic r:id="rId24"/>
      <p:boldItalic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</p:embeddedFontLst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(ส่วนที่ไม่มีชื่อ)" id="{08218669-CADB-4C4A-835C-A85FEDEFBD0A}">
          <p14:sldIdLst>
            <p14:sldId id="281"/>
            <p14:sldId id="283"/>
            <p14:sldId id="271"/>
            <p14:sldId id="276"/>
            <p14:sldId id="273"/>
            <p14:sldId id="274"/>
            <p14:sldId id="272"/>
            <p14:sldId id="275"/>
            <p14:sldId id="284"/>
            <p14:sldId id="28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71" autoAdjust="0"/>
  </p:normalViewPr>
  <p:slideViewPr>
    <p:cSldViewPr>
      <p:cViewPr>
        <p:scale>
          <a:sx n="77" d="100"/>
          <a:sy n="77" d="100"/>
        </p:scale>
        <p:origin x="-117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font" Target="fonts/font15.fntdata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6F740F-4CF5-447E-9DC6-6536516B2616}" type="datetimeFigureOut">
              <a:rPr lang="th-TH" smtClean="0"/>
              <a:t>19/12/60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11A712-DE66-4DF1-9755-7D4C6CAC524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401953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D42C9-CF09-4757-A254-27007D126028}" type="datetimeFigureOut">
              <a:rPr lang="th-TH" smtClean="0"/>
              <a:t>19/12/60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1C992-9C18-4B90-8722-C5443392C03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38977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D42C9-CF09-4757-A254-27007D126028}" type="datetimeFigureOut">
              <a:rPr lang="th-TH" smtClean="0"/>
              <a:t>19/12/60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1C992-9C18-4B90-8722-C5443392C03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47618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D42C9-CF09-4757-A254-27007D126028}" type="datetimeFigureOut">
              <a:rPr lang="th-TH" smtClean="0"/>
              <a:t>19/12/60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1C992-9C18-4B90-8722-C5443392C03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05000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ภาพแนวนอน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  <p:extLst>
      <p:ext uri="{BB962C8B-B14F-4D97-AF65-F5344CB8AC3E}">
        <p14:creationId xmlns:p14="http://schemas.microsoft.com/office/powerpoint/2010/main" val="2720682753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D42C9-CF09-4757-A254-27007D126028}" type="datetimeFigureOut">
              <a:rPr lang="th-TH" smtClean="0"/>
              <a:t>19/12/60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1C992-9C18-4B90-8722-C5443392C03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77494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D42C9-CF09-4757-A254-27007D126028}" type="datetimeFigureOut">
              <a:rPr lang="th-TH" smtClean="0"/>
              <a:t>19/12/60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1C992-9C18-4B90-8722-C5443392C03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03559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D42C9-CF09-4757-A254-27007D126028}" type="datetimeFigureOut">
              <a:rPr lang="th-TH" smtClean="0"/>
              <a:t>19/12/60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1C992-9C18-4B90-8722-C5443392C03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52721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D42C9-CF09-4757-A254-27007D126028}" type="datetimeFigureOut">
              <a:rPr lang="th-TH" smtClean="0"/>
              <a:t>19/12/60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1C992-9C18-4B90-8722-C5443392C03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35671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D42C9-CF09-4757-A254-27007D126028}" type="datetimeFigureOut">
              <a:rPr lang="th-TH" smtClean="0"/>
              <a:t>19/12/60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1C992-9C18-4B90-8722-C5443392C03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23220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D42C9-CF09-4757-A254-27007D126028}" type="datetimeFigureOut">
              <a:rPr lang="th-TH" smtClean="0"/>
              <a:t>19/12/60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1C992-9C18-4B90-8722-C5443392C03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10561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D42C9-CF09-4757-A254-27007D126028}" type="datetimeFigureOut">
              <a:rPr lang="th-TH" smtClean="0"/>
              <a:t>19/12/60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1C992-9C18-4B90-8722-C5443392C03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20775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D42C9-CF09-4757-A254-27007D126028}" type="datetimeFigureOut">
              <a:rPr lang="th-TH" smtClean="0"/>
              <a:t>19/12/60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1C992-9C18-4B90-8722-C5443392C03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54736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9D42C9-CF09-4757-A254-27007D126028}" type="datetimeFigureOut">
              <a:rPr lang="th-TH" smtClean="0"/>
              <a:t>19/12/60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D1C992-9C18-4B90-8722-C5443392C03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84995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google.co.th/url?sa=t&amp;rct=j&amp;q=&amp;esrc=s&amp;source=web&amp;cd=13&amp;cad=rja&amp;uact=8&amp;ved=0ahUKEwjaweaQwIbYAhXFvo8KHatmBhAQFghBMAw&amp;url=http://www.bedo.or.th/lcdb/biodiversity/view3.aspx?id%3D12384&amp;usg=AOvVaw1-lah6JbcTPX5S445__9N_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google.co.th/url?sa=t&amp;rct=j&amp;q=&amp;esrc=s&amp;source=web&amp;cd=15&amp;cad=rja&amp;uact=8&amp;ved=0ahUKEwjaweaQwIbYAhXFvo8KHatmBhAQFghQMA4&amp;url=http://biodiversity.forest.go.th/index.php?option%3Dcom_doffungus%26id%3D619%26view%3Dshowone%26Itemid%3D95&amp;usg=AOvVaw17RfvN8bYjZkQ2pPWZtGl2" TargetMode="Externa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.th/url?sa=t&amp;rct=j&amp;q=&amp;esrc=s&amp;source=web&amp;cd=15&amp;cad=rja&amp;uact=8&amp;ved=0ahUKEwjaweaQwIbYAhXFvo8KHatmBhAQFghQMA4&amp;url=http://biodiversity.forest.go.th/index.php?option%3Dcom_doffungus%26id%3D619%26view%3Dshowone%26Itemid%3D95&amp;usg=AOvVaw17RfvN8bYjZkQ2pPWZtGl2" TargetMode="External"/><Relationship Id="rId2" Type="http://schemas.openxmlformats.org/officeDocument/2006/relationships/hyperlink" Target="https://www.google.co.th/url?sa=t&amp;rct=j&amp;q=&amp;esrc=s&amp;source=web&amp;cd=13&amp;cad=rja&amp;uact=8&amp;ved=0ahUKEwjaweaQwIbYAhXFvo8KHatmBhAQFghBMAw&amp;url=http://www.bedo.or.th/lcdb/biodiversity/view3.aspx?id%3D12384&amp;usg=AOvVaw1-lah6JbcTPX5S445__9N_" TargetMode="Externa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5536" y="404664"/>
            <a:ext cx="8557506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32756" y="620688"/>
            <a:ext cx="66247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มาทำความรู้จักกับ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1285882" y="1412776"/>
            <a:ext cx="691276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9600" dirty="0" smtClean="0">
                <a:solidFill>
                  <a:srgbClr val="FFFF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เห็ดจมูกหมู </a:t>
            </a:r>
            <a:endParaRPr lang="th-TH" sz="9600" dirty="0">
              <a:solidFill>
                <a:srgbClr val="FFFF00"/>
              </a:solidFill>
              <a:latin typeface="TH Sarabun New" panose="020B0500040200020003" pitchFamily="34" charset="-34"/>
              <a:ea typeface="Dotum" pitchFamily="34" charset="-127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68443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28" y="674394"/>
            <a:ext cx="8557506" cy="5689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43608" y="722893"/>
            <a:ext cx="7596844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ใครยังไม่เคยลองทาน</a:t>
            </a:r>
          </a:p>
          <a:p>
            <a:pPr algn="ctr"/>
            <a:r>
              <a:rPr lang="th-TH" sz="72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ต้องอย่าพลาดนะคะรสชาติคล้ายเห็ดหูหนู ทำอาหารแทนเห็ดหูหนูได้ทุกเมนู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545828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เนื้อหา 2"/>
          <p:cNvSpPr txBox="1">
            <a:spLocks/>
          </p:cNvSpPr>
          <p:nvPr/>
        </p:nvSpPr>
        <p:spPr>
          <a:xfrm>
            <a:off x="683568" y="188640"/>
            <a:ext cx="7776864" cy="648072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3200" dirty="0" smtClean="0">
                <a:latin typeface="TH Sarabun New" pitchFamily="34" charset="-34"/>
                <a:cs typeface="TH Sarabun New" pitchFamily="34" charset="-34"/>
              </a:rPr>
              <a:t>เห็ดจมูกหมู</a:t>
            </a:r>
          </a:p>
          <a:p>
            <a:r>
              <a:rPr lang="th-TH" sz="2800" dirty="0" smtClean="0">
                <a:latin typeface="TH Sarabun New" pitchFamily="34" charset="-34"/>
                <a:cs typeface="TH Sarabun New" pitchFamily="34" charset="-34"/>
              </a:rPr>
              <a:t>ชื่อท้องถิ่น</a:t>
            </a:r>
            <a:r>
              <a:rPr lang="en-US" sz="2800" dirty="0" smtClean="0">
                <a:latin typeface="TH Sarabun New" pitchFamily="34" charset="-34"/>
                <a:cs typeface="TH Sarabun New" pitchFamily="34" charset="-34"/>
              </a:rPr>
              <a:t>: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 จมูก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ม้า(ตราด) เห็ดดังหมู   หรือ เห็ดตาควาย</a:t>
            </a:r>
            <a:endParaRPr lang="th-TH" sz="2800" dirty="0" smtClean="0">
              <a:latin typeface="TH Sarabun New" pitchFamily="34" charset="-34"/>
              <a:cs typeface="TH Sarabun New" pitchFamily="34" charset="-34"/>
            </a:endParaRPr>
          </a:p>
          <a:p>
            <a:r>
              <a:rPr lang="th-TH" sz="2800" dirty="0" smtClean="0">
                <a:latin typeface="TH Sarabun New" pitchFamily="34" charset="-34"/>
                <a:cs typeface="TH Sarabun New" pitchFamily="34" charset="-34"/>
              </a:rPr>
              <a:t>ชื่อสามัญ:	      เห็ด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ปากหมู</a:t>
            </a:r>
            <a:endParaRPr lang="th-TH" sz="2800" dirty="0" smtClean="0">
              <a:latin typeface="TH Sarabun New" pitchFamily="34" charset="-34"/>
              <a:cs typeface="TH Sarabun New" pitchFamily="34" charset="-34"/>
            </a:endParaRPr>
          </a:p>
          <a:p>
            <a:r>
              <a:rPr lang="th-TH" sz="2800" dirty="0" smtClean="0">
                <a:latin typeface="TH Sarabun New" pitchFamily="34" charset="-34"/>
                <a:cs typeface="TH Sarabun New" pitchFamily="34" charset="-34"/>
              </a:rPr>
              <a:t>ชื่อวิทยาศาสตร์:	</a:t>
            </a:r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8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Galiella</a:t>
            </a:r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8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rufa</a:t>
            </a:r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(</a:t>
            </a:r>
            <a:r>
              <a:rPr lang="en-US" sz="28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schweinitz</a:t>
            </a:r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)</a:t>
            </a:r>
            <a:r>
              <a:rPr lang="en-US" sz="28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Nannfeldt</a:t>
            </a:r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s </a:t>
            </a:r>
            <a:r>
              <a:rPr lang="en-US" sz="28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korf</a:t>
            </a:r>
            <a:endParaRPr lang="en-US" sz="28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800" dirty="0" smtClean="0">
                <a:latin typeface="TH Sarabun New" pitchFamily="34" charset="-34"/>
                <a:cs typeface="TH Sarabun New" pitchFamily="34" charset="-34"/>
              </a:rPr>
              <a:t>แหล่งที่พบ:   </a:t>
            </a:r>
            <a:r>
              <a:rPr lang="th-TH" sz="2600" b="0" dirty="0" smtClean="0">
                <a:latin typeface="TH Sarabun New" pitchFamily="34" charset="-34"/>
                <a:cs typeface="TH Sarabun New" pitchFamily="34" charset="-34"/>
              </a:rPr>
              <a:t>ชอบเกิดกับ</a:t>
            </a:r>
            <a:r>
              <a:rPr lang="th-TH" sz="2600" b="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600" b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ขอนไม้ที่เปื่อยผุพังและฝัง</a:t>
            </a:r>
            <a:r>
              <a:rPr lang="th-TH" sz="2600" b="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ดิน</a:t>
            </a:r>
          </a:p>
          <a:p>
            <a:pPr algn="thaiDist"/>
            <a:r>
              <a:rPr lang="th-TH" sz="3000" dirty="0" smtClean="0">
                <a:latin typeface="TH Sarabun New" pitchFamily="34" charset="-34"/>
                <a:cs typeface="TH Sarabun New" pitchFamily="34" charset="-34"/>
              </a:rPr>
              <a:t>ลักษณะ   </a:t>
            </a:r>
            <a:r>
              <a:rPr lang="th-TH" sz="2600" b="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ตราด</a:t>
            </a:r>
            <a:r>
              <a:rPr lang="th-TH" sz="2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600" b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อาจเรียก "</a:t>
            </a:r>
            <a:r>
              <a:rPr lang="th-TH" sz="2600" b="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เห็ดจมูกม้า</a:t>
            </a:r>
            <a:r>
              <a:rPr lang="th-TH" sz="2600" b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" แต่ทั่วไปจะรู้จักกันในชื่อ "</a:t>
            </a:r>
            <a:r>
              <a:rPr lang="th-TH" sz="2600" b="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เห็ดจมูกหมู</a:t>
            </a:r>
            <a:r>
              <a:rPr lang="th-TH" sz="2600" b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" หรือเห็ด "</a:t>
            </a:r>
            <a:r>
              <a:rPr lang="th-TH" sz="2600" b="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สุกรมัทท</a:t>
            </a:r>
            <a:r>
              <a:rPr lang="th-TH" sz="2600" b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วะ" เป็นเห็ดที่มีลักษณะที่แปลก คือเป็นแท่งงอกมาจาก</a:t>
            </a:r>
            <a:r>
              <a:rPr lang="th-TH" sz="2600" b="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ขอนไม้ที่เปื่อยผุพังและฝังดิน</a:t>
            </a:r>
            <a:r>
              <a:rPr lang="th-TH" sz="2600" b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มานาน ภายนอกมีสีคล้ำ ยอดตัดคล้ายปลายจมูกหมูออกสีส้ม เนื้อในเป็นวุ้นใส คนเดินป่าในสมัยก่อนหากขาดน้ำเมื่อเจอเห็ดนี้จะตัดบริเวณที่ติดกับตอไม้ เมื่อตัดออกจะมีน้ำไหลออกมา ตัดประมาณ ๓-๔ ดอกก็จะได้น้ำประมาณหนึ่งแก้ว นอกจากนี้ยังสามารถนำมาทำอาหารได้ โดยอาจกินดิบ ลวกหรือต้ม หรือนำมายำก็อร่อย </a:t>
            </a:r>
          </a:p>
          <a:p>
            <a:r>
              <a:rPr lang="th-TH" sz="2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แหล่งที่พบ      </a:t>
            </a:r>
            <a:r>
              <a:rPr lang="th-TH" sz="2600" b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ชอบขึ้นบริเวณขอนไม้ผุ ช่วงหน้าฝน </a:t>
            </a:r>
            <a:r>
              <a:rPr lang="th-TH" sz="2600" b="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ขึ้น</a:t>
            </a:r>
            <a:r>
              <a:rPr lang="th-TH" sz="2600" b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</a:t>
            </a:r>
            <a:r>
              <a:rPr lang="th-TH" sz="2600" b="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เดี่ยวหรือเป็นกลุ่ม</a:t>
            </a:r>
          </a:p>
          <a:p>
            <a:r>
              <a:rPr lang="th-TH" sz="2600" dirty="0" smtClean="0">
                <a:latin typeface="TH Sarabun New" pitchFamily="34" charset="-34"/>
                <a:cs typeface="TH Sarabun New" pitchFamily="34" charset="-34"/>
              </a:rPr>
              <a:t>ประโยชน์</a:t>
            </a:r>
            <a:r>
              <a:rPr lang="th-TH" sz="2600" b="0" dirty="0" smtClean="0">
                <a:latin typeface="TH Sarabun New" pitchFamily="34" charset="-34"/>
                <a:cs typeface="TH Sarabun New" pitchFamily="34" charset="-34"/>
              </a:rPr>
              <a:t>        กินได้ ใช้ทำยาสมุนไพร</a:t>
            </a:r>
          </a:p>
          <a:p>
            <a:r>
              <a:rPr lang="th-TH" sz="2200" b="0" dirty="0" smtClean="0">
                <a:latin typeface="TH Sarabun New" pitchFamily="34" charset="-34"/>
                <a:cs typeface="TH Sarabun New" pitchFamily="34" charset="-34"/>
              </a:rPr>
              <a:t>แหล่งที่มาของข้อมูล</a:t>
            </a:r>
            <a:r>
              <a:rPr lang="en-US" sz="2200" b="0" dirty="0" smtClean="0">
                <a:latin typeface="TH Sarabun New" pitchFamily="34" charset="-34"/>
                <a:cs typeface="TH Sarabun New" pitchFamily="34" charset="-34"/>
              </a:rPr>
              <a:t> </a:t>
            </a:r>
            <a:r>
              <a:rPr lang="th-TH" sz="2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Blog Archives - </a:t>
            </a:r>
            <a:r>
              <a:rPr lang="th-TH" sz="2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บ้านเลขที่ ๑๕ - ลานบ้าน</a:t>
            </a:r>
            <a:r>
              <a:rPr lang="en-US" sz="2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http://15number.weebly.com/361936363617362636233609/archives/04-2014</a:t>
            </a:r>
            <a:r>
              <a:rPr lang="th-TH" sz="2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en-US" sz="22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th-TH" sz="2800" b="0" dirty="0" smtClean="0">
              <a:latin typeface="TH Sarabun New" pitchFamily="34" charset="-34"/>
              <a:cs typeface="TH Sarabun New" pitchFamily="34" charset="-34"/>
            </a:endParaRPr>
          </a:p>
          <a:p>
            <a:endParaRPr lang="th-TH" sz="2800" b="0" dirty="0" smtClean="0">
              <a:latin typeface="TH Sarabun New" pitchFamily="34" charset="-34"/>
              <a:cs typeface="TH Sarabun New" pitchFamily="34" charset="-34"/>
            </a:endParaRPr>
          </a:p>
          <a:p>
            <a:pPr marL="393192" lvl="1" indent="0">
              <a:buNone/>
            </a:pPr>
            <a:endParaRPr lang="th-TH" sz="2800" dirty="0" smtClean="0">
              <a:latin typeface="TH Sarabun New" pitchFamily="34" charset="-34"/>
              <a:cs typeface="TH Sarabun New" pitchFamily="34" charset="-34"/>
            </a:endParaRPr>
          </a:p>
          <a:p>
            <a:pPr lvl="1"/>
            <a:endParaRPr lang="th-TH" dirty="0" smtClean="0">
              <a:latin typeface="TH Sarabun New" pitchFamily="34" charset="-34"/>
              <a:cs typeface="TH Sarabun New" pitchFamily="34" charset="-34"/>
            </a:endParaRPr>
          </a:p>
          <a:p>
            <a:pPr lvl="1"/>
            <a:endParaRPr lang="th-TH" dirty="0">
              <a:latin typeface="TH Sarabun New" pitchFamily="34" charset="-34"/>
              <a:cs typeface="TH Sarabun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19823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ตัวแทนเนื้อหา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3125" y="770879"/>
            <a:ext cx="3007879" cy="4525963"/>
          </a:xfr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503" y="2364562"/>
            <a:ext cx="4463791" cy="2966561"/>
          </a:xfrm>
          <a:prstGeom prst="rect">
            <a:avLst/>
          </a:prstGeom>
        </p:spPr>
      </p:pic>
      <p:sp>
        <p:nvSpPr>
          <p:cNvPr id="5" name="สี่เหลี่ยมผืนผ้า 4"/>
          <p:cNvSpPr/>
          <p:nvPr/>
        </p:nvSpPr>
        <p:spPr>
          <a:xfrm>
            <a:off x="801176" y="404664"/>
            <a:ext cx="446379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ดอกขนาด1.5-3 ซม.สูง 1-3 ซม.รูปถ้วยภายในมีสีส้มคล้ายเยล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ลี่ ยืดหยุ่น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ได้ผิวหน้าเรียบ ผนังด้านนอกมีสีน้ำตาล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ดำค่อนข้าง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เหนียว 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มีขนเล็ก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ละเอียดปกคลุมที่ปากถ้วย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ด้านนอก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771380" y="5517232"/>
            <a:ext cx="76328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sz="2000" u="sng" dirty="0" smtClean="0">
                <a:latin typeface="TH Sarabun New" panose="020B0500040200020003" pitchFamily="34" charset="-34"/>
                <a:cs typeface="TH Sarabun New" panose="020B0500040200020003" pitchFamily="34" charset="-34"/>
                <a:hlinkClick r:id="rId4"/>
              </a:rPr>
              <a:t>แหล่งที่มาข้อมูล </a:t>
            </a:r>
            <a:r>
              <a:rPr lang="en-US" sz="2000" u="sng" dirty="0" smtClean="0">
                <a:latin typeface="TH Sarabun New" panose="020B0500040200020003" pitchFamily="34" charset="-34"/>
                <a:cs typeface="TH Sarabun New" panose="020B0500040200020003" pitchFamily="34" charset="-34"/>
                <a:hlinkClick r:id="rId4"/>
              </a:rPr>
              <a:t>:</a:t>
            </a:r>
            <a:r>
              <a:rPr lang="th-TH" sz="2000" u="sng" dirty="0" smtClean="0">
                <a:latin typeface="TH Sarabun New" panose="020B0500040200020003" pitchFamily="34" charset="-34"/>
                <a:cs typeface="TH Sarabun New" panose="020B0500040200020003" pitchFamily="34" charset="-34"/>
                <a:hlinkClick r:id="rId4"/>
              </a:rPr>
              <a:t>เห็ด</a:t>
            </a:r>
            <a:r>
              <a:rPr lang="th-TH" sz="2000" u="sng" dirty="0">
                <a:latin typeface="TH Sarabun New" panose="020B0500040200020003" pitchFamily="34" charset="-34"/>
                <a:cs typeface="TH Sarabun New" panose="020B0500040200020003" pitchFamily="34" charset="-34"/>
                <a:hlinkClick r:id="rId4"/>
              </a:rPr>
              <a:t>ปากหมู - ข้อมูลทรัพยากรชีวภาพจุลินท</a:t>
            </a:r>
            <a:r>
              <a:rPr lang="th-TH" sz="2000" u="sng" dirty="0" err="1">
                <a:latin typeface="TH Sarabun New" panose="020B0500040200020003" pitchFamily="34" charset="-34"/>
                <a:cs typeface="TH Sarabun New" panose="020B0500040200020003" pitchFamily="34" charset="-34"/>
                <a:hlinkClick r:id="rId4"/>
              </a:rPr>
              <a:t>รีย์</a:t>
            </a:r>
            <a:endParaRPr lang="th-TH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r"/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http://www.bedo.or.th/lcdb/biodiversity/view3.aspx?id=12384</a:t>
            </a:r>
          </a:p>
        </p:txBody>
      </p:sp>
    </p:spTree>
    <p:extLst>
      <p:ext uri="{BB962C8B-B14F-4D97-AF65-F5344CB8AC3E}">
        <p14:creationId xmlns:p14="http://schemas.microsoft.com/office/powerpoint/2010/main" val="953319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ตัวแทนเนื้อหา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7977" y="2191850"/>
            <a:ext cx="5535953" cy="3679103"/>
          </a:xfr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132856"/>
            <a:ext cx="2484276" cy="3738097"/>
          </a:xfrm>
          <a:prstGeom prst="rect">
            <a:avLst/>
          </a:prstGeom>
        </p:spPr>
      </p:pic>
      <p:sp>
        <p:nvSpPr>
          <p:cNvPr id="2" name="สี่เหลี่ยมผืนผ้า 1"/>
          <p:cNvSpPr/>
          <p:nvPr/>
        </p:nvSpPr>
        <p:spPr>
          <a:xfrm>
            <a:off x="611560" y="811039"/>
            <a:ext cx="82089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จะมีน้ำอยู่ข้างในหากเดินทางในป่าไม่มีน้ำสามารถดูดน้ำจากเห็ดจมูกหมูกิน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ได้</a:t>
            </a:r>
          </a:p>
          <a:p>
            <a:pPr algn="ct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เกิดดอกเดี่ยว  หรือเป็นกลุ่มบนขอนไม้ผุ ที่ฝังดิน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805663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ตัวแทนเนื้อหา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7" y="1641324"/>
            <a:ext cx="3193254" cy="4257672"/>
          </a:xfrm>
        </p:spPr>
      </p:pic>
      <p:pic>
        <p:nvPicPr>
          <p:cNvPr id="18" name="รูปภาพ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3481" y="3232066"/>
            <a:ext cx="4012935" cy="2666929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6684" y="457763"/>
            <a:ext cx="4059732" cy="2699291"/>
          </a:xfrm>
          <a:prstGeom prst="rect">
            <a:avLst/>
          </a:prstGeom>
        </p:spPr>
      </p:pic>
      <p:sp>
        <p:nvSpPr>
          <p:cNvPr id="2" name="สี่เหลี่ยมผืนผ้า 1"/>
          <p:cNvSpPr/>
          <p:nvPr/>
        </p:nvSpPr>
        <p:spPr>
          <a:xfrm>
            <a:off x="565640" y="459419"/>
            <a:ext cx="352839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เป็นรูปถ้วยก้นตื้น ภายในสีส้มอมน้ำตาลจาง  น้ำตาลแดง หรือน้ำตาล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564325" y="5898995"/>
            <a:ext cx="83281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sz="2000" u="sng" dirty="0">
                <a:latin typeface="TH Sarabun New" panose="020B0500040200020003" pitchFamily="34" charset="-34"/>
                <a:cs typeface="TH Sarabun New" panose="020B0500040200020003" pitchFamily="34" charset="-34"/>
                <a:hlinkClick r:id="rId5"/>
              </a:rPr>
              <a:t>รายการเห็ดรา - ฐานข้อมูล - กรมป่าไม้</a:t>
            </a:r>
            <a:endParaRPr lang="th-TH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r"/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http://biodiversity.forest.go.th/index.php?option=com_doffungus&amp;id=619&amp;view=showone&amp;Itemid=95</a:t>
            </a:r>
            <a:endParaRPr lang="th-TH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63164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รูปภาพ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711" y="1052736"/>
            <a:ext cx="7721462" cy="5131553"/>
          </a:xfrm>
          <a:prstGeom prst="rect">
            <a:avLst/>
          </a:prstGeom>
        </p:spPr>
      </p:pic>
      <p:sp>
        <p:nvSpPr>
          <p:cNvPr id="2" name="สี่เหลี่ยมผืนผ้า 1"/>
          <p:cNvSpPr/>
          <p:nvPr/>
        </p:nvSpPr>
        <p:spPr>
          <a:xfrm>
            <a:off x="781644" y="548680"/>
            <a:ext cx="790959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3200" b="1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เมื่อผ่าออกข้างในจะเป็นวุ้นใสๆๆ เนื้อในเหมือนเยลลี่มีลักษณะเป็นวุ้น</a:t>
            </a:r>
          </a:p>
        </p:txBody>
      </p:sp>
    </p:spTree>
    <p:extLst>
      <p:ext uri="{BB962C8B-B14F-4D97-AF65-F5344CB8AC3E}">
        <p14:creationId xmlns:p14="http://schemas.microsoft.com/office/powerpoint/2010/main" val="1276458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gallery dir="l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ตัวแทนเนื้อหา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2420888"/>
            <a:ext cx="3623876" cy="2717908"/>
          </a:xfrm>
        </p:spPr>
      </p:pic>
      <p:pic>
        <p:nvPicPr>
          <p:cNvPr id="12" name="รูปภาพ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420888"/>
            <a:ext cx="4225673" cy="2808312"/>
          </a:xfrm>
          <a:prstGeom prst="rect">
            <a:avLst/>
          </a:prstGeom>
        </p:spPr>
      </p:pic>
      <p:sp>
        <p:nvSpPr>
          <p:cNvPr id="2" name="สี่เหลี่ยมผืนผ้า 1"/>
          <p:cNvSpPr/>
          <p:nvPr/>
        </p:nvSpPr>
        <p:spPr>
          <a:xfrm>
            <a:off x="2911069" y="1052736"/>
            <a:ext cx="374916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ดอกเริ่มแก่ก็จะบานออก</a:t>
            </a:r>
          </a:p>
        </p:txBody>
      </p:sp>
    </p:spTree>
    <p:extLst>
      <p:ext uri="{BB962C8B-B14F-4D97-AF65-F5344CB8AC3E}">
        <p14:creationId xmlns:p14="http://schemas.microsoft.com/office/powerpoint/2010/main" val="3039761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ferris dir="l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รูปภาพ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506" y="3933056"/>
            <a:ext cx="4075285" cy="270836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62583" y="339211"/>
            <a:ext cx="8064896" cy="646331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เมนูอาหารจากเห็ดจมูกหมู</a:t>
            </a:r>
            <a:endParaRPr lang="th-TH" sz="36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3094" y="1052736"/>
            <a:ext cx="4071937" cy="2701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59909" y="1052736"/>
            <a:ext cx="4065287" cy="2701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30836" y="3891404"/>
            <a:ext cx="4065287" cy="2701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093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611560" y="404664"/>
            <a:ext cx="820891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แหล่งค้นคว้าข้อมูล</a:t>
            </a:r>
          </a:p>
          <a:p>
            <a:endParaRPr lang="th-TH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000" u="sng" dirty="0">
                <a:hlinkClick r:id="rId2"/>
              </a:rPr>
              <a:t>เห็ดปากหมู - ข้อมูลทรัพยากรชีวภาพจุลินท</a:t>
            </a:r>
            <a:r>
              <a:rPr lang="th-TH" sz="2000" u="sng" dirty="0" err="1">
                <a:hlinkClick r:id="rId2"/>
              </a:rPr>
              <a:t>รีย์</a:t>
            </a:r>
            <a:endParaRPr lang="th-TH" sz="2000" dirty="0"/>
          </a:p>
          <a:p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http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://www.bedo.or.th/lcdb/biodiversity/view3.aspx?id=12384</a:t>
            </a:r>
            <a:endParaRPr lang="en-US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en-US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Blog 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Archives -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บ้านเลขที่ ๑๕ - ลานบ้าน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http://15number.weebly.com/361936363617362636233609/archives/04-2014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en-US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en-US" sz="20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u="sng" dirty="0">
                <a:latin typeface="TH Sarabun New" panose="020B0500040200020003" pitchFamily="34" charset="-34"/>
                <a:cs typeface="TH Sarabun New" panose="020B0500040200020003" pitchFamily="34" charset="-34"/>
                <a:hlinkClick r:id="rId3"/>
              </a:rPr>
              <a:t>รายการเห็ดรา - ฐานข้อมูล - กรมป่าไม้</a:t>
            </a:r>
            <a:endParaRPr lang="th-TH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http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://biodiversity.forest.go.th/index.php?option=com_doffungus&amp;id=619&amp;view=showone&amp;Itemid=95</a:t>
            </a:r>
            <a:endParaRPr lang="th-TH" sz="20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dirty="0" smtClean="0"/>
              <a:t> </a:t>
            </a:r>
            <a:endParaRPr lang="th-TH" dirty="0"/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994799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1126</TotalTime>
  <Words>206</Words>
  <Application>Microsoft Office PowerPoint</Application>
  <PresentationFormat>นำเสนอทางหน้าจอ (4:3)</PresentationFormat>
  <Paragraphs>42</Paragraphs>
  <Slides>10</Slides>
  <Notes>0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6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10</vt:i4>
      </vt:variant>
    </vt:vector>
  </HeadingPairs>
  <TitlesOfParts>
    <vt:vector size="17" baseType="lpstr">
      <vt:lpstr>Arial</vt:lpstr>
      <vt:lpstr>Angsana New</vt:lpstr>
      <vt:lpstr>Dotum</vt:lpstr>
      <vt:lpstr>TH Sarabun New</vt:lpstr>
      <vt:lpstr>Cordia New</vt:lpstr>
      <vt:lpstr>Calibri</vt:lpstr>
      <vt:lpstr>ชุดรูปแบบของ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เห็ดจมูกหมู</dc:title>
  <dc:creator>กัลยา กาญจนรุ่ง</dc:creator>
  <cp:lastModifiedBy>UserX</cp:lastModifiedBy>
  <cp:revision>106</cp:revision>
  <dcterms:created xsi:type="dcterms:W3CDTF">2017-05-28T10:48:03Z</dcterms:created>
  <dcterms:modified xsi:type="dcterms:W3CDTF">2017-12-19T09:35:30Z</dcterms:modified>
</cp:coreProperties>
</file>