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6" r:id="rId2"/>
    <p:sldId id="273" r:id="rId3"/>
    <p:sldId id="261" r:id="rId4"/>
    <p:sldId id="262" r:id="rId5"/>
    <p:sldId id="267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TH Sarabun New" panose="020B0500040200020003" pitchFamily="34" charset="-34"/>
      <p:regular r:id="rId18"/>
      <p:bold r:id="rId19"/>
      <p:italic r:id="rId20"/>
      <p:boldItalic r:id="rId21"/>
    </p:embeddedFont>
    <p:embeddedFont>
      <p:font typeface="Cordia New" panose="020B0304020202020204" pitchFamily="34" charset="-34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1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irun.kps.ku.ac.th/~b4916098/ac.html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6858000" cy="455984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653136"/>
            <a:ext cx="8672946" cy="2052464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เห็ดกรวยทองตากู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Microporus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xanthopus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(Fr.)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Kuntze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 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เห็ดกรวยทองตะกู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กินไม่ได้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0682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1259632" y="332656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ลักษณะทั่วไป 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ขนาด3.5-10 ซม.รูปกรวยปากกว้าง บาง มีริ้วเรียงเป็นรัศมี ย่นเล็กน้อย เป็นมันวาว เป็นแถบวงกลมขอบสีน้ำตาลอมเหลือง น้ำตาลแดงไปถึงน้ำตาลเข้ม ใต้หมวกเป็นรู5-8รูต่อมม.ก้าน1.5*0.3-0.4 ซม.โดยปกติก้านอยู่กึ่งกลางหมวก รูปทรงกระบอก แข็งเรียบ ตอนบนใหญ่ น้ำตาล โคนแผ่เป็นแป้นวงกลมเล็กๆ เนื้อเหนียว ขาว</a:t>
            </a:r>
          </a:p>
        </p:txBody>
      </p:sp>
      <p:pic>
        <p:nvPicPr>
          <p:cNvPr id="14" name="j0321097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28" y="1733851"/>
            <a:ext cx="6552728" cy="435686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1583668" y="6114982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?id=12282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5801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724128" y="692696"/>
            <a:ext cx="2590800" cy="3384376"/>
          </a:xfrm>
        </p:spPr>
        <p:txBody>
          <a:bodyPr/>
          <a:lstStyle>
            <a:extLst/>
          </a:lstStyle>
          <a:p>
            <a:pPr algn="thaiDist"/>
            <a:r>
              <a:rPr lang="th-TH" sz="24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ทรงกรวย สีน้ำตาลอมเหลืองหรือน้ำตาลแดง ดอกเห็ดมีลายเป็นวงคล้ายวงปีของต้นไม้ ขอบของดอกเห็ดมีสีขาว และมีทั้งทั้งแบบขอบเรียบและขอบหยักเป็นคลื่น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j0321101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9422" y="1001401"/>
            <a:ext cx="368220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4293096"/>
            <a:ext cx="3527816" cy="2345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4268284"/>
            <a:ext cx="3527815" cy="2345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ตัวแทนรูปภาพ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836" y="446779"/>
            <a:ext cx="2364777" cy="355828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04664"/>
            <a:ext cx="5562600" cy="369853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9079" y="3983615"/>
            <a:ext cx="2880320" cy="19151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612532"/>
            <a:ext cx="2743200" cy="18239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498569"/>
            <a:ext cx="2914600" cy="193789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9080" y="887271"/>
            <a:ext cx="2880320" cy="191510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04664"/>
            <a:ext cx="5562600" cy="369853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434385"/>
            <a:ext cx="2070100" cy="311343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612532"/>
            <a:ext cx="2743200" cy="18239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612532"/>
            <a:ext cx="2743200" cy="18239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" r="1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7" y="260648"/>
            <a:ext cx="4680520" cy="31105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501008"/>
            <a:ext cx="4680520" cy="31105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708920"/>
            <a:ext cx="2520280" cy="3792271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395536" y="908720"/>
            <a:ext cx="30243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มักพบขึ้นตามขอนไม้หรือตอไม้ที่ตายแล้ว พบได้ทั้งแบบกลุ่มและแบบเดี่ยว</a:t>
            </a: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90" y="260648"/>
            <a:ext cx="4678334" cy="31105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8" y="3501008"/>
            <a:ext cx="4678336" cy="31105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9" y="2708920"/>
            <a:ext cx="2811154" cy="3868517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14402" y="548680"/>
            <a:ext cx="25922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ถึงแม้จะกินไม่ได้แต่สามารถนำมาทำเป็นของประดับตกแต่งสวน สวนถาดได้สวยงาม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1115616" y="980728"/>
            <a:ext cx="7200800" cy="3384376"/>
          </a:xfrm>
        </p:spPr>
        <p:txBody>
          <a:bodyPr>
            <a:normAutofit lnSpcReduction="10000"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</a:endParaRPr>
          </a:p>
          <a:p>
            <a:pPr algn="thaiDist"/>
            <a:r>
              <a: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pr2travel.com/</a:t>
            </a:r>
            <a:r>
              <a:rPr lang="en-US" sz="2400" b="1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th</a:t>
            </a:r>
            <a:r>
              <a: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เห็ดกรวยทองตะกู-</a:t>
            </a:r>
            <a:r>
              <a:rPr lang="en-US" sz="2400" b="1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microporus-xanthopus-fr-kuntze</a:t>
            </a:r>
            <a:r>
              <a: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endParaRPr lang="th-TH" sz="24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เห็ดกรวย - ข้อมูลทรัพยากรชีวภาพจุลินท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รีย์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://www.bedo.or.th/lcdb/biodiversity/view3.aspx?id=12282</a:t>
            </a:r>
            <a:endParaRPr lang="th-TH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กรวยทองตากู -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Pirun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KPS</a:t>
            </a:r>
          </a:p>
          <a:p>
            <a:pPr algn="thaiDist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://pirun.kps.ku.ac.th/~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b4916098/ac.html</a:t>
            </a:r>
            <a:endParaRPr lang="en-US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2736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-8317432" y="4595018"/>
            <a:ext cx="7848600" cy="4525963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8" name="j017536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7901"/>
            <a:ext cx="7946156" cy="528334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043608" y="620688"/>
            <a:ext cx="655272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เห็ดกรวยทองตากู</a:t>
            </a: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endParaRPr lang="th-TH" sz="4000" dirty="0">
              <a:solidFill>
                <a:schemeClr val="bg1"/>
              </a:solidFill>
            </a:endParaRP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ไม่นำมารับประทาน เนื่องจากมีลักษณะแข็ง เหนียวเกินไปมีขนาดเล็ก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072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248</Words>
  <Application>Microsoft Office PowerPoint</Application>
  <PresentationFormat>นำเสนอทางหน้าจอ (4:3)</PresentationFormat>
  <Paragraphs>36</Paragraphs>
  <Slides>10</Slides>
  <Notes>7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5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6" baseType="lpstr">
      <vt:lpstr>Arial</vt:lpstr>
      <vt:lpstr>Angsana New</vt:lpstr>
      <vt:lpstr>TH Sarabun New</vt:lpstr>
      <vt:lpstr>Cordia New</vt:lpstr>
      <vt:lpstr>Calibri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2017-12-19T09:39:06Z</dcterms:modified>
  <dc:title>เห็ดกรวยทองตากู</dc:title>
</cp:coreProperties>
</file>