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73" r:id="rId2"/>
    <p:sldId id="266" r:id="rId3"/>
    <p:sldId id="261" r:id="rId4"/>
    <p:sldId id="276" r:id="rId5"/>
    <p:sldId id="267" r:id="rId6"/>
    <p:sldId id="262" r:id="rId7"/>
    <p:sldId id="268" r:id="rId8"/>
    <p:sldId id="270" r:id="rId9"/>
    <p:sldId id="271" r:id="rId10"/>
    <p:sldId id="275" r:id="rId11"/>
    <p:sldId id="272" r:id="rId12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5"/>
      <p:bold r:id="rId16"/>
      <p:italic r:id="rId17"/>
      <p:boldItalic r:id="rId18"/>
    </p:embeddedFont>
    <p:embeddedFont>
      <p:font typeface="Dotum" panose="020B0600000101010101" pitchFamily="34" charset="-127"/>
      <p:regular r:id="rId19"/>
    </p:embeddedFont>
    <p:embeddedFont>
      <p:font typeface="Cordia New" panose="020B0304020202020204" pitchFamily="34" charset="-34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.th/url?sa=t&amp;rct=j&amp;q=&amp;esrc=s&amp;source=web&amp;cd=6&amp;cad=rja&amp;uact=8&amp;ved=0ahUKEwjKi8LdvIHYAhVHvY8KHQQABPMQFgg0MAU&amp;url=http://www.bedo.or.th/lcdb/biodiversity/view3.aspx?id%3D5076&amp;usg=AOvVaw0x0wS_NZEM0KmGEV8ncAuW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476672"/>
            <a:ext cx="8155673" cy="542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620688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43608" y="4005064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เห็ดไผ่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408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908720"/>
            <a:ext cx="2382601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80728"/>
            <a:ext cx="5191852" cy="345202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1619672" y="692696"/>
            <a:ext cx="3744416" cy="58477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thaiDist"/>
            <a:r>
              <a:rPr lang="th-TH" sz="3200" dirty="0" smtClean="0">
                <a:solidFill>
                  <a:srgbClr val="FFFF00"/>
                </a:solidFill>
              </a:rPr>
              <a:t>แกงหน่อไม้เห็ดไผ่ใส่ใบอ่อม</a:t>
            </a:r>
            <a:r>
              <a:rPr lang="th-TH" sz="3200" dirty="0" err="1" smtClean="0">
                <a:solidFill>
                  <a:srgbClr val="FFFF00"/>
                </a:solidFill>
              </a:rPr>
              <a:t>แซ่บ</a:t>
            </a:r>
            <a:endParaRPr lang="th-TH" sz="3200" dirty="0">
              <a:solidFill>
                <a:srgbClr val="FFFF00"/>
              </a:solidFill>
            </a:endParaRPr>
          </a:p>
        </p:txBody>
      </p:sp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136"/>
            <a:ext cx="2382601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780928"/>
            <a:ext cx="2382600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3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25144"/>
            <a:ext cx="2382600" cy="15841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725144"/>
            <a:ext cx="2382600" cy="158417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097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792" y="920278"/>
            <a:ext cx="8023997" cy="533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2203" y="126876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133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6857999" cy="455983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1520" y="4725144"/>
            <a:ext cx="8672946" cy="1980456"/>
          </a:xfrm>
        </p:spPr>
        <p:txBody>
          <a:bodyPr/>
          <a:lstStyle/>
          <a:p>
            <a:r>
              <a:rPr lang="th-TH" dirty="0" smtClean="0"/>
              <a:t>เห็ดไผ่  </a:t>
            </a:r>
            <a:endParaRPr lang="th-TH" dirty="0"/>
          </a:p>
          <a:p>
            <a:r>
              <a:rPr lang="th-TH" sz="2400" dirty="0"/>
              <a:t>ชื่อวิทยาศาสตร์: </a:t>
            </a:r>
            <a:r>
              <a:rPr lang="en-US" sz="2400" dirty="0" err="1"/>
              <a:t>Clitocybe</a:t>
            </a:r>
            <a:r>
              <a:rPr lang="en-US" sz="2400" dirty="0"/>
              <a:t> </a:t>
            </a:r>
            <a:r>
              <a:rPr lang="en-US" sz="2400" dirty="0" err="1"/>
              <a:t>brunneocephala</a:t>
            </a:r>
            <a:r>
              <a:rPr lang="en-US" sz="2400" dirty="0"/>
              <a:t> Bigelow. </a:t>
            </a:r>
            <a:endParaRPr lang="en-US" sz="2400" dirty="0" smtClean="0"/>
          </a:p>
          <a:p>
            <a:r>
              <a:rPr lang="th-TH" sz="2400" dirty="0" smtClean="0"/>
              <a:t>ชื่ออื่น                เห็ดรวก  หรือ  เห็ด</a:t>
            </a:r>
            <a:r>
              <a:rPr lang="th-TH" sz="2400" dirty="0" err="1" smtClean="0"/>
              <a:t>เพ็ค</a:t>
            </a:r>
            <a:endParaRPr lang="th-TH" sz="2400" dirty="0"/>
          </a:p>
          <a:p>
            <a:r>
              <a:rPr lang="th-TH" sz="2400" dirty="0" smtClean="0"/>
              <a:t>การ</a:t>
            </a:r>
            <a:r>
              <a:rPr lang="th-TH" sz="2400" dirty="0"/>
              <a:t>ใช้ประโยชน์</a:t>
            </a:r>
            <a:r>
              <a:rPr lang="th-TH" sz="2400" dirty="0" smtClean="0"/>
              <a:t>:     กินได้</a:t>
            </a:r>
            <a:endParaRPr lang="th-TH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932040" y="534380"/>
            <a:ext cx="3528392" cy="3024336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>
            <a:extLst/>
          </a:lstStyle>
          <a:p>
            <a:pPr algn="thaiDist"/>
            <a:r>
              <a:rPr lang="th-TH" sz="4000" b="1" u="sng" dirty="0" smtClean="0"/>
              <a:t>ลักษณะ</a:t>
            </a:r>
            <a:r>
              <a:rPr lang="th-TH" sz="2400" b="1" dirty="0" smtClean="0"/>
              <a:t>  </a:t>
            </a:r>
            <a:r>
              <a:rPr lang="th-TH" sz="3600" dirty="0" smtClean="0"/>
              <a:t>เป็นสายพันธุ์ตระกูลเห็ด</a:t>
            </a:r>
            <a:r>
              <a:rPr lang="th-TH" sz="3600" dirty="0"/>
              <a:t>ขอนเหนียว เป็นเห็ดที่มีเนื้อเหนียว</a:t>
            </a:r>
          </a:p>
          <a:p>
            <a:pPr algn="thaiDist"/>
            <a:r>
              <a:rPr lang="th-TH" sz="3600" dirty="0" smtClean="0"/>
              <a:t> จะกินอร่อยตอนดอกยังอ่อน หากดอกแก่ก็จะ</a:t>
            </a:r>
            <a:endParaRPr lang="th-TH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742" y="550525"/>
            <a:ext cx="4318281" cy="287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872" y="3861048"/>
            <a:ext cx="4116781" cy="273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ตัวแทนรูปภาพ 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6" r="25066"/>
          <a:stretch>
            <a:fillRect/>
          </a:stretch>
        </p:blipFill>
        <p:spPr>
          <a:xfrm rot="5400000">
            <a:off x="5247968" y="3321904"/>
            <a:ext cx="2808312" cy="374441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554073" y="608116"/>
            <a:ext cx="3528392" cy="3024336"/>
          </a:xfrm>
        </p:spPr>
        <p:txBody>
          <a:bodyPr/>
          <a:lstStyle>
            <a:extLst/>
          </a:lstStyle>
          <a:p>
            <a:pPr algn="thaiDist"/>
            <a:r>
              <a:rPr lang="th-TH" sz="2400" b="1" u="sng" dirty="0" smtClean="0"/>
              <a:t>แหล่งที่พบ</a:t>
            </a:r>
            <a:r>
              <a:rPr lang="th-TH" sz="2400" b="1" dirty="0" smtClean="0"/>
              <a:t> </a:t>
            </a:r>
            <a:r>
              <a:rPr lang="th-TH" sz="2400" dirty="0" smtClean="0"/>
              <a:t>ตามกอไผ่แห้งที่ตายแล้ว เช่นไผ่รวก เรียกว่าเห็ดรวก หรือเกิดตามป่าไผ่</a:t>
            </a:r>
            <a:r>
              <a:rPr lang="th-TH" sz="2400" dirty="0" err="1" smtClean="0"/>
              <a:t>เพ็ค</a:t>
            </a:r>
            <a:r>
              <a:rPr lang="th-TH" sz="2400" dirty="0" smtClean="0"/>
              <a:t> จึงเรียกอีกชื่อว่าเห็ด</a:t>
            </a:r>
            <a:r>
              <a:rPr lang="th-TH" sz="2400" dirty="0" err="1" smtClean="0"/>
              <a:t>เพ็ค</a:t>
            </a:r>
            <a:endParaRPr lang="th-TH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2465" y="761255"/>
            <a:ext cx="4318281" cy="287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2465" y="3728962"/>
            <a:ext cx="4318281" cy="287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ตัวแทนรูปภาพ 3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3064474" cy="4608970"/>
          </a:xfrm>
        </p:spPr>
      </p:pic>
    </p:spTree>
    <p:extLst>
      <p:ext uri="{BB962C8B-B14F-4D97-AF65-F5344CB8AC3E}">
        <p14:creationId xmlns:p14="http://schemas.microsoft.com/office/powerpoint/2010/main" val="186830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46113"/>
            <a:ext cx="3816424" cy="25375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46112"/>
            <a:ext cx="3414371" cy="51352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827584" y="476672"/>
            <a:ext cx="7344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400" dirty="0" smtClean="0"/>
              <a:t>  ก็จะเหมือนเห็ดขอนทั่วไป </a:t>
            </a:r>
            <a:endParaRPr lang="th-TH" sz="4400" dirty="0"/>
          </a:p>
        </p:txBody>
      </p:sp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877" y="3861048"/>
            <a:ext cx="3744416" cy="248963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00452"/>
            <a:ext cx="5400600" cy="35908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79" y="3983615"/>
            <a:ext cx="2880319" cy="19151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4437112"/>
            <a:ext cx="3007031" cy="19993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437112"/>
            <a:ext cx="2871897" cy="19095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9080" y="887271"/>
            <a:ext cx="2880319" cy="1915106"/>
          </a:xfrm>
        </p:spPr>
      </p:pic>
      <p:sp>
        <p:nvSpPr>
          <p:cNvPr id="7" name="สี่เหลี่ยมผืนผ้า 6"/>
          <p:cNvSpPr/>
          <p:nvPr/>
        </p:nvSpPr>
        <p:spPr>
          <a:xfrm>
            <a:off x="2987824" y="4005064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solidFill>
                  <a:srgbClr val="FF0000"/>
                </a:solidFill>
              </a:rPr>
              <a:t>ดอกอ่อนกินไม่เหนียวทานได้ทั้งขาเห็ด</a:t>
            </a:r>
            <a:endParaRPr lang="th-TH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789040"/>
            <a:ext cx="4212180" cy="28006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836712"/>
            <a:ext cx="4128458" cy="274498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0987"/>
            <a:ext cx="2808312" cy="4223701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836712"/>
            <a:ext cx="30963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dirty="0" smtClean="0"/>
              <a:t>ดอกที่กำลังบานพอกิน ไม่อ่อน ไม่แก่เกินไป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27584" y="1124744"/>
            <a:ext cx="7416824" cy="3456384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endParaRPr lang="th-TH" sz="2600" b="1" dirty="0" smtClean="0">
              <a:solidFill>
                <a:srgbClr val="FF0000"/>
              </a:solidFill>
            </a:endParaRPr>
          </a:p>
          <a:p>
            <a:pPr algn="thaiDist"/>
            <a:r>
              <a:rPr lang="th-TH" sz="2800" b="1" dirty="0" smtClean="0"/>
              <a:t> </a:t>
            </a:r>
            <a:r>
              <a:rPr lang="th-TH" sz="2800" u="sng" dirty="0" smtClean="0">
                <a:hlinkClick r:id="rId2"/>
              </a:rPr>
              <a:t>เห็ด</a:t>
            </a:r>
            <a:r>
              <a:rPr lang="th-TH" sz="2800" u="sng" dirty="0">
                <a:hlinkClick r:id="rId2"/>
              </a:rPr>
              <a:t>รวก </a:t>
            </a:r>
            <a:r>
              <a:rPr lang="th-TH" sz="2800" u="sng" dirty="0" smtClean="0">
                <a:hlinkClick r:id="rId2"/>
              </a:rPr>
              <a:t>– </a:t>
            </a:r>
            <a:r>
              <a:rPr lang="th-TH" sz="2800" u="sng" dirty="0">
                <a:hlinkClick r:id="rId2"/>
              </a:rPr>
              <a:t>ข้อมูลทรัพยากรชีวภาพ</a:t>
            </a:r>
            <a:r>
              <a:rPr lang="th-TH" sz="2800" u="sng" dirty="0" smtClean="0">
                <a:hlinkClick r:id="rId2"/>
              </a:rPr>
              <a:t>จุลินท</a:t>
            </a:r>
            <a:r>
              <a:rPr lang="th-TH" sz="2800" u="sng" dirty="0" err="1" smtClean="0">
                <a:hlinkClick r:id="rId2"/>
              </a:rPr>
              <a:t>รีย์</a:t>
            </a:r>
            <a:r>
              <a:rPr lang="en-US" sz="2800" u="sng" dirty="0" smtClean="0"/>
              <a:t>, </a:t>
            </a:r>
            <a:r>
              <a:rPr lang="th-TH" sz="2800" dirty="0"/>
              <a:t>5 พ.ค. 2553 </a:t>
            </a:r>
          </a:p>
          <a:p>
            <a:pPr algn="thaiDist"/>
            <a:r>
              <a:rPr lang="en-US" sz="2800" dirty="0">
                <a:latin typeface="Angsana New" panose="02020603050405020304" pitchFamily="18" charset="-34"/>
                <a:cs typeface="Angsana New" panose="02020603050405020304" pitchFamily="18" charset="-34"/>
              </a:rPr>
              <a:t>http://www.bedo.or.th/lcdb/biodiversity/view3.aspx?id=5076</a:t>
            </a:r>
            <a:endParaRPr lang="en-US" sz="2800" dirty="0" smtClean="0"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algn="thaiDist"/>
            <a:r>
              <a:rPr lang="th-TH" sz="3200" dirty="0" smtClean="0"/>
              <a:t>ข้อมูลจาก  ลุงหนวดกลุ่มเพาะเลี้ยงเห็ดปลวก</a:t>
            </a:r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179492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764704"/>
            <a:ext cx="8279116" cy="5504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692696"/>
            <a:ext cx="6552728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</a:rPr>
              <a:t>กินเห็ดไผ่ให้อร่อยต้องกินตอนดอกอ่อนดอกแก่จะเหนียว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</a:rPr>
              <a:t>ปรุงอาหารได้ทั้ง ซุปแบบอีสาน หรือป่น  แกงลาว นึ่งใส่ปลา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r>
              <a:rPr lang="th-TH" sz="6000" dirty="0" smtClean="0">
                <a:solidFill>
                  <a:srgbClr val="FFFF00"/>
                </a:solidFill>
              </a:rPr>
              <a:t>เป็นต้น </a:t>
            </a:r>
            <a:r>
              <a:rPr lang="en-US" sz="6000" dirty="0" smtClean="0">
                <a:solidFill>
                  <a:srgbClr val="FFFF00"/>
                </a:solidFill>
              </a:rPr>
              <a:t>…</a:t>
            </a:r>
            <a:r>
              <a:rPr lang="th-TH" sz="6000" dirty="0" err="1" smtClean="0">
                <a:solidFill>
                  <a:srgbClr val="FF0000"/>
                </a:solidFill>
              </a:rPr>
              <a:t>แซ่บ</a:t>
            </a:r>
            <a:r>
              <a:rPr lang="th-TH" sz="6000" dirty="0" smtClean="0">
                <a:solidFill>
                  <a:srgbClr val="FF0000"/>
                </a:solidFill>
              </a:rPr>
              <a:t>หลายขอบอก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218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180</Words>
  <Application>Microsoft Office PowerPoint</Application>
  <PresentationFormat>นำเสนอทางหน้าจอ (4:3)</PresentationFormat>
  <Paragraphs>37</Paragraphs>
  <Slides>11</Slides>
  <Notes>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9" baseType="lpstr">
      <vt:lpstr>Arial</vt:lpstr>
      <vt:lpstr>Angsana New</vt:lpstr>
      <vt:lpstr>Dotum</vt:lpstr>
      <vt:lpstr>DS-Ampun</vt:lpstr>
      <vt:lpstr>Cordia New</vt:lpstr>
      <vt:lpstr>Calibri</vt:lpstr>
      <vt:lpstr>2006_iannnnnBKK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2017-12-19T09:47:30Z</dcterms:modified>
  <dc:title>เห็ดไผ่</dc:title>
</cp:coreProperties>
</file>