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75" r:id="rId2"/>
    <p:sldId id="266" r:id="rId3"/>
    <p:sldId id="268" r:id="rId4"/>
    <p:sldId id="282" r:id="rId5"/>
    <p:sldId id="270" r:id="rId6"/>
    <p:sldId id="273" r:id="rId7"/>
    <p:sldId id="271" r:id="rId8"/>
    <p:sldId id="274" r:id="rId9"/>
    <p:sldId id="272" r:id="rId10"/>
    <p:sldId id="280" r:id="rId11"/>
    <p:sldId id="281" r:id="rId12"/>
    <p:sldId id="276" r:id="rId13"/>
    <p:sldId id="277" r:id="rId14"/>
    <p:sldId id="278" r:id="rId15"/>
    <p:sldId id="279" r:id="rId16"/>
  </p:sldIdLst>
  <p:sldSz cx="9144000" cy="6858000" type="screen4x3"/>
  <p:notesSz cx="6858000" cy="9144000"/>
  <p:embeddedFontLst>
    <p:embeddedFont>
      <p:font typeface="Angsana New" panose="02020603050405020304" pitchFamily="18" charset="-34"/>
      <p:regular r:id="rId19"/>
      <p:bold r:id="rId20"/>
      <p:italic r:id="rId21"/>
      <p:boldItalic r:id="rId22"/>
    </p:embeddedFont>
    <p:embeddedFont>
      <p:font typeface="Dotum" panose="020B0600000101010101" pitchFamily="34" charset="-127"/>
      <p:regular r:id="rId23"/>
    </p:embeddedFont>
    <p:embeddedFont>
      <p:font typeface="TH Sarabun New" panose="020B0500040200020003" pitchFamily="34" charset="-34"/>
      <p:regular r:id="rId24"/>
      <p:bold r:id="rId25"/>
      <p:italic r:id="rId26"/>
      <p:boldItalic r:id="rId27"/>
    </p:embeddedFont>
    <p:embeddedFont>
      <p:font typeface="Cordia New" panose="020B0304020202020204" pitchFamily="34" charset="-34"/>
      <p:regular r:id="rId28"/>
      <p:bold r:id="rId29"/>
      <p:italic r:id="rId30"/>
      <p:boldItalic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</p:embeddedFontLst>
  <p:defaultTextStyle>
    <a:lvl1pPr marL="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1" autoAdjust="0"/>
    <p:restoredTop sz="94660"/>
  </p:normalViewPr>
  <p:slideViewPr>
    <p:cSldViewPr>
      <p:cViewPr>
        <p:scale>
          <a:sx n="81" d="100"/>
          <a:sy n="81" d="100"/>
        </p:scale>
        <p:origin x="-1098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26" Type="http://schemas.openxmlformats.org/officeDocument/2006/relationships/font" Target="fonts/font8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6E7D018D-748F-47BF-843A-40349A141CAC}" type="datetimeFigureOut">
              <a:rPr lang="th-TH" smtClean="0"/>
              <a:pPr/>
              <a:t>19/12/60</a:t>
            </a:fld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04AC5213-BACC-41AB-9B61-B40CF6C5296E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87414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23E9B8FB-2ABD-42C9-A6DA-A6789EAF441D}" type="datetimeFigureOut">
              <a:pPr/>
              <a:t>19/12/60</a:t>
            </a:fld>
            <a:endParaRPr lang="th-TH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th-TH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th-TH"/>
              <a:t>คลิกเพื่อแก้ไขลักษณะข้อความต้นแบบ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BE2A7042-DEED-4AA1-9E89-4A16B2572577}" type="slidenum"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6079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th-TH" smtClean="0"/>
              <a:pPr/>
              <a:t>2</a:t>
            </a:fld>
            <a:endParaRPr lang="th-TH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11</a:t>
            </a:fld>
            <a:endParaRPr lang="th-TH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14</a:t>
            </a:fld>
            <a:endParaRPr lang="th-TH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</a:t>
            </a:fld>
            <a:endParaRPr lang="th-TH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4</a:t>
            </a:fld>
            <a:endParaRPr lang="th-TH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5</a:t>
            </a:fld>
            <a:endParaRPr lang="th-TH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6</a:t>
            </a:fld>
            <a:endParaRPr lang="th-TH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7</a:t>
            </a:fld>
            <a:endParaRPr lang="th-TH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8</a:t>
            </a:fld>
            <a:endParaRPr lang="th-TH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9</a:t>
            </a:fld>
            <a:endParaRPr lang="th-TH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10</a:t>
            </a:fld>
            <a:endParaRPr lang="th-TH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ปก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h-TH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th-TH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คลิกเพื่อเพิ่มชื่ออัลบั้มรูป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th-TH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th-TH"/>
              <a:t>คลิกเพื่อเพิ่มวันที่หรือรายละเอียด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3 ภาพขึ้นไ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ขนาดใหญ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ภาพขึ้นไป คือ ภาพแนวตั้ง 1 ภาพพร้อมภาพแนวนอน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3 ภาพพร้อมภาพแนวตั้ง 2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2 ภาพพร้อมภาพแนวตั้ง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th-TH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2400" i="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 Panorama 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th-TH" smtClean="0"/>
              <a:t>คลิกเพื่อแก้ไขลักษณะชื่อเรื่องต้นแบบ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19/12/60</a:t>
            </a:fld>
            <a:endParaRPr kumimoji="0"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19/12/60</a:t>
            </a:fld>
            <a:endParaRPr kumimoji="0"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แบบเต็มหน้าจ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th-TH" i="0"/>
              <a:t>คลิกไอคอนเพื่อเพิ่มรูปภาพแบบเต็มหน้า</a:t>
            </a:r>
            <a:endParaRPr kumimoji="0" lang="th-TH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ส่วน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คลิกเพื่อเพิ่มชื่อเรื่องรอง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คลิกเพื่อเพิ่มชื่อส่วน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th-TH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th-TH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th-TH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th-TH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3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edo.or.th/lcdb/biodiversity/view3.aspx?id=12276" TargetMode="Externa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3.jp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9274" y="620688"/>
            <a:ext cx="7841434" cy="5881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21789" y="620688"/>
            <a:ext cx="66247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มาทำความรู้จักกับ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043608" y="4005064"/>
            <a:ext cx="691276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9600" dirty="0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เห็ดมันปู</a:t>
            </a:r>
            <a:endParaRPr lang="th-TH" sz="9600" dirty="0">
              <a:solidFill>
                <a:srgbClr val="FFFF00"/>
              </a:solidFill>
              <a:latin typeface="TH Sarabun New" panose="020B0500040200020003" pitchFamily="34" charset="-34"/>
              <a:ea typeface="Dotum" pitchFamily="34" charset="-127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05855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124744"/>
            <a:ext cx="3880889" cy="517451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755576" y="233970"/>
            <a:ext cx="79928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6000" dirty="0" smtClean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เธอสวยเหมือนดอกไม้</a:t>
            </a:r>
            <a:endParaRPr lang="th-TH" sz="6000" dirty="0">
              <a:solidFill>
                <a:srgbClr val="00B05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5508104" y="3573016"/>
            <a:ext cx="2592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800" dirty="0" smtClean="0">
                <a:solidFill>
                  <a:srgbClr val="FFFF00"/>
                </a:solidFill>
              </a:rPr>
              <a:t>มันปูสีโอรสหรือชมพู</a:t>
            </a:r>
            <a:endParaRPr lang="th-TH" sz="2800" dirty="0">
              <a:solidFill>
                <a:srgbClr val="FFFF00"/>
              </a:solidFill>
            </a:endParaRPr>
          </a:p>
        </p:txBody>
      </p:sp>
      <p:pic>
        <p:nvPicPr>
          <p:cNvPr id="10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020" y="1124744"/>
            <a:ext cx="3438899" cy="517451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75897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539552" y="404664"/>
            <a:ext cx="79928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6000" dirty="0" smtClean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สนุกสนานกับการเก็บเห็ดมันปู</a:t>
            </a:r>
            <a:endParaRPr lang="th-TH" sz="6000" dirty="0">
              <a:solidFill>
                <a:srgbClr val="00B05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0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284984"/>
            <a:ext cx="4117324" cy="273630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1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556792"/>
            <a:ext cx="3384376" cy="45125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25547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ข้อความ 4"/>
          <p:cNvSpPr>
            <a:spLocks noGrp="1"/>
          </p:cNvSpPr>
          <p:nvPr>
            <p:ph type="body" sz="quarter" idx="14"/>
          </p:nvPr>
        </p:nvSpPr>
        <p:spPr>
          <a:xfrm>
            <a:off x="827584" y="1124744"/>
            <a:ext cx="7344816" cy="4608512"/>
          </a:xfrm>
        </p:spPr>
        <p:txBody>
          <a:bodyPr>
            <a:normAutofit/>
          </a:bodyPr>
          <a:lstStyle/>
          <a:p>
            <a:pPr algn="thaiDist"/>
            <a:r>
              <a:rPr lang="th-TH" sz="36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แหล่งค้นคว้าข้อมูล</a:t>
            </a:r>
          </a:p>
          <a:p>
            <a:pPr algn="thaiDist"/>
            <a:endParaRPr lang="en-US" sz="1900" b="1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endParaRPr lang="en-US" sz="1900" b="1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http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://www.rspg.cmru.ac.th/plant.php?module=show_detail&amp;pid=51&amp;pcode=3005477</a:t>
            </a:r>
            <a:endParaRPr lang="th-TH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sz="2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http://</a:t>
            </a:r>
            <a:r>
              <a:rPr lang="en-US" sz="22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www.bedo.or.th/lcdb/biodiversity/view3.aspx?id=12276</a:t>
            </a:r>
            <a:endParaRPr lang="en-US" sz="2200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8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ข้อมูลจาก  ลุงหนวดกลุ่มเพาะเลี้ยงเห็ดปลวก  </a:t>
            </a:r>
          </a:p>
          <a:p>
            <a:pPr algn="thaiDist"/>
            <a:r>
              <a:rPr lang="en-US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en-US" sz="2800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endParaRPr lang="th-TH" sz="3000" dirty="0"/>
          </a:p>
        </p:txBody>
      </p:sp>
    </p:spTree>
    <p:extLst>
      <p:ext uri="{BB962C8B-B14F-4D97-AF65-F5344CB8AC3E}">
        <p14:creationId xmlns:p14="http://schemas.microsoft.com/office/powerpoint/2010/main" val="1582282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765989"/>
            <a:ext cx="8279116" cy="550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43608" y="908719"/>
            <a:ext cx="6984776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dirty="0" smtClean="0">
                <a:solidFill>
                  <a:schemeClr val="bg1"/>
                </a:solidFill>
              </a:rPr>
              <a:t> </a:t>
            </a:r>
            <a:r>
              <a:rPr lang="th-TH" sz="60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เห็ดมันปูจะมีกลิ่นเฉพาะ</a:t>
            </a:r>
          </a:p>
          <a:p>
            <a:pPr algn="ctr"/>
            <a:r>
              <a:rPr lang="th-TH" sz="60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เวลาจะปรุงอาหารให้ทำการลวก</a:t>
            </a:r>
          </a:p>
          <a:p>
            <a:pPr algn="ctr"/>
            <a:r>
              <a:rPr lang="th-TH" sz="60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ก่อนที่จะนำมา ผัด </a:t>
            </a:r>
          </a:p>
          <a:p>
            <a:pPr algn="ctr"/>
            <a:r>
              <a:rPr lang="th-TH" sz="60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ทำได้หลายเมนูอร่อยสุด</a:t>
            </a:r>
          </a:p>
          <a:p>
            <a:pPr algn="ctr"/>
            <a:r>
              <a:rPr lang="en-US" sz="6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“</a:t>
            </a:r>
            <a:r>
              <a:rPr lang="th-TH" sz="6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มันปูผัดไข่</a:t>
            </a:r>
            <a:r>
              <a:rPr lang="en-US" sz="6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”</a:t>
            </a:r>
            <a:endParaRPr lang="th-TH" sz="6000" dirty="0" smtClean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endParaRPr lang="th-TH" sz="6000" dirty="0" smtClean="0">
              <a:solidFill>
                <a:srgbClr val="FFFF00"/>
              </a:solidFill>
            </a:endParaRPr>
          </a:p>
          <a:p>
            <a:pPr algn="ctr"/>
            <a:r>
              <a:rPr lang="th-TH" sz="6000" dirty="0" smtClean="0">
                <a:solidFill>
                  <a:schemeClr val="bg1"/>
                </a:solidFill>
              </a:rPr>
              <a:t> </a:t>
            </a:r>
            <a:endParaRPr lang="th-TH" sz="60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748494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9351" y="908720"/>
            <a:ext cx="2112234" cy="158417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399" y="985083"/>
            <a:ext cx="4602705" cy="345202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1763688" y="400308"/>
            <a:ext cx="3744416" cy="584775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algn="thaiDist"/>
            <a:r>
              <a:rPr lang="th-TH" sz="32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อาหารจานเด็ดจากเห็ดมันปู</a:t>
            </a:r>
            <a:endParaRPr lang="th-TH" sz="3200" dirty="0">
              <a:solidFill>
                <a:srgbClr val="FFFF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4653506"/>
            <a:ext cx="2382601" cy="15834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8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1833" y="2780928"/>
            <a:ext cx="2207269" cy="158417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3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725514"/>
            <a:ext cx="2382600" cy="15834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5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4725513"/>
            <a:ext cx="2382600" cy="15834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9" name="สี่เหลี่ยมผืนผ้า 8"/>
          <p:cNvSpPr/>
          <p:nvPr/>
        </p:nvSpPr>
        <p:spPr>
          <a:xfrm>
            <a:off x="2519772" y="2492896"/>
            <a:ext cx="19442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800" b="1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ผัดกระเพรามันปู</a:t>
            </a: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6444208" y="1268760"/>
            <a:ext cx="19442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800" dirty="0" smtClean="0">
                <a:solidFill>
                  <a:srgbClr val="FFFF00"/>
                </a:solidFill>
              </a:rPr>
              <a:t>ผัดเห็ดรวม</a:t>
            </a: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6403656" y="3789040"/>
            <a:ext cx="19442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800" dirty="0" smtClean="0">
                <a:solidFill>
                  <a:schemeClr val="bg1"/>
                </a:solidFill>
              </a:rPr>
              <a:t>ต้มข่าไก่ใส่มันปู</a:t>
            </a:r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3635896" y="4725144"/>
            <a:ext cx="19442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800" dirty="0" smtClean="0">
                <a:solidFill>
                  <a:srgbClr val="FFFF00"/>
                </a:solidFill>
              </a:rPr>
              <a:t>ผัดไข่มันปู</a:t>
            </a:r>
          </a:p>
        </p:txBody>
      </p:sp>
      <p:sp>
        <p:nvSpPr>
          <p:cNvPr id="17" name="สี่เหลี่ยมผืนผ้า 16"/>
          <p:cNvSpPr/>
          <p:nvPr/>
        </p:nvSpPr>
        <p:spPr>
          <a:xfrm>
            <a:off x="6228184" y="4725144"/>
            <a:ext cx="19442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800" dirty="0" smtClean="0">
                <a:solidFill>
                  <a:srgbClr val="FFFF00"/>
                </a:solidFill>
              </a:rPr>
              <a:t>ไข่เจียวมันปู</a:t>
            </a:r>
          </a:p>
        </p:txBody>
      </p:sp>
    </p:spTree>
    <p:extLst>
      <p:ext uri="{BB962C8B-B14F-4D97-AF65-F5344CB8AC3E}">
        <p14:creationId xmlns:p14="http://schemas.microsoft.com/office/powerpoint/2010/main" val="4168738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3826" y="620688"/>
            <a:ext cx="8342997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5576" y="3995678"/>
            <a:ext cx="75968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rgbClr val="FFFF00"/>
                </a:solidFill>
              </a:rPr>
              <a:t>ขอบคุณคะ</a:t>
            </a:r>
          </a:p>
          <a:p>
            <a:pPr algn="ctr"/>
            <a:r>
              <a:rPr lang="th-TH" sz="7200" dirty="0" smtClean="0">
                <a:solidFill>
                  <a:srgbClr val="FFFF00"/>
                </a:solidFill>
              </a:rPr>
              <a:t>ไว้ติดตามชมชุดต่อไป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441686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61432"/>
            <a:ext cx="6624735" cy="4402688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67544" y="4581128"/>
            <a:ext cx="8496944" cy="2124472"/>
          </a:xfrm>
        </p:spPr>
        <p:txBody>
          <a:bodyPr/>
          <a:lstStyle/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เห็ดมันปู หรือ เห็ดขมิ้นน้อย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ชื่อวิทยาศาสตร์: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</a:t>
            </a:r>
            <a:r>
              <a:rPr lang="fr-FR" sz="20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Craterellus</a:t>
            </a:r>
            <a:r>
              <a:rPr lang="fr-FR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fr-FR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aureus  Berk. Et Curt  CANTHARELLACEAE </a:t>
            </a:r>
            <a:endParaRPr lang="fr-FR" sz="2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ใช้ประโยชน์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   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รับประทานได้   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486" y="2852936"/>
            <a:ext cx="4007102" cy="266429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852936"/>
            <a:ext cx="3898803" cy="2592288"/>
          </a:xfrm>
        </p:spPr>
      </p:pic>
      <p:sp>
        <p:nvSpPr>
          <p:cNvPr id="2" name="สี่เหลี่ยมผืนผ้า 1"/>
          <p:cNvSpPr/>
          <p:nvPr/>
        </p:nvSpPr>
        <p:spPr>
          <a:xfrm>
            <a:off x="510532" y="476672"/>
            <a:ext cx="77338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1600" dirty="0" smtClean="0">
                <a:solidFill>
                  <a:srgbClr val="FF0000"/>
                </a:solidFill>
              </a:rPr>
              <a:t>  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ลักษณะทั่วไป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            </a:t>
            </a:r>
            <a:endParaRPr lang="th-TH" sz="24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ขนาดเล็ก  หมวก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เห็ดสี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เหลือง  หรือเหลืองอมส้ม  ขึ้นเดี่ยว  หรือเป็นกระจุกตามพื้นดิน  ขอนไม้  หมวกเห็ดบานออกเป็นรูปปากแตร  ขอบบิดเป็นคลื่นกลางหมวกบุ๋มลึกลงไปสู่ก้านดอกเป็นกรวย  ผิวเรียบ  ด้านล่างหมวกสีอ่อน  ก้านยาว  ๒ – ๒.๕  เซนติเมตร</a:t>
            </a:r>
          </a:p>
          <a:p>
            <a:pPr algn="thaiDist"/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1600" dirty="0"/>
          </a:p>
        </p:txBody>
      </p:sp>
    </p:spTree>
    <p:extLst>
      <p:ext uri="{BB962C8B-B14F-4D97-AF65-F5344CB8AC3E}">
        <p14:creationId xmlns:p14="http://schemas.microsoft.com/office/powerpoint/2010/main" val="2589700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989" y="260648"/>
            <a:ext cx="4678334" cy="311059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429000"/>
            <a:ext cx="4536504" cy="3016291"/>
          </a:xfrm>
        </p:spPr>
      </p:pic>
      <p:sp>
        <p:nvSpPr>
          <p:cNvPr id="2" name="สี่เหลี่ยมผืนผ้า 1"/>
          <p:cNvSpPr/>
          <p:nvPr/>
        </p:nvSpPr>
        <p:spPr>
          <a:xfrm>
            <a:off x="510532" y="1196752"/>
            <a:ext cx="28803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u="sng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หมวกเห็ด</a:t>
            </a:r>
            <a:r>
              <a:rPr lang="th-TH" sz="28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บาน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เป็นแฉก ขอบหมวกบาง หยักเป็นลอน โคนดอกอวบ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สั้น </a:t>
            </a:r>
            <a:endParaRPr lang="th-TH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5220072" y="3645024"/>
            <a:ext cx="32403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u="sng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ใต้หมวกดอก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ไม่มีลักษณะเป็นครีบ แต่มีลักษณะเป็นสันนูน (</a:t>
            </a:r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ridge)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คล้ายเป็นการจับจีบ มีทั้งสันนูนขนาดใหญ่และเล็กสับ</a:t>
            </a:r>
            <a:r>
              <a:rPr lang="th-TH" sz="28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หว่าง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กันเต็มทั่วใต้หมวกดอก </a:t>
            </a: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971600" y="332656"/>
            <a:ext cx="24192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รูปร่าง-ลักษณะ </a:t>
            </a:r>
          </a:p>
        </p:txBody>
      </p:sp>
    </p:spTree>
    <p:extLst>
      <p:ext uri="{BB962C8B-B14F-4D97-AF65-F5344CB8AC3E}">
        <p14:creationId xmlns:p14="http://schemas.microsoft.com/office/powerpoint/2010/main" val="1092733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101" y="260821"/>
            <a:ext cx="4332222" cy="2880147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501008"/>
            <a:ext cx="3744416" cy="280831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3429000"/>
            <a:ext cx="3936436" cy="2952328"/>
          </a:xfrm>
        </p:spPr>
      </p:pic>
      <p:sp>
        <p:nvSpPr>
          <p:cNvPr id="5" name="สี่เหลี่ยมผืนผ้า 4"/>
          <p:cNvSpPr/>
          <p:nvPr/>
        </p:nvSpPr>
        <p:spPr>
          <a:xfrm>
            <a:off x="395536" y="434192"/>
            <a:ext cx="31683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u="sng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แหล่งที่พบ 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จะพบได้บน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พื้นดินในป่าที่มีใบไม้ตกหล่นปกคลุม และมี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ความชื้นสูง ในฤดูฝนตกชุก</a:t>
            </a:r>
            <a:endParaRPr lang="th-TH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083733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16" y="834522"/>
            <a:ext cx="8254716" cy="547698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467544" y="1249633"/>
            <a:ext cx="79928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6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มันปูมีสามสี</a:t>
            </a:r>
            <a:endParaRPr lang="th-TH" sz="6000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1259632" y="4509120"/>
            <a:ext cx="19442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800" b="1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มันปูสีขาว</a:t>
            </a:r>
            <a:endParaRPr lang="th-TH" sz="2800" b="1" dirty="0">
              <a:solidFill>
                <a:srgbClr val="FFFF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3491880" y="3585263"/>
            <a:ext cx="19442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800" b="1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มันปูสีเหลือง</a:t>
            </a: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5508104" y="3573016"/>
            <a:ext cx="2592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800" b="1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มันปูสีโอรสหรือชมพู</a:t>
            </a:r>
            <a:endParaRPr lang="th-TH" sz="2800" b="1" dirty="0">
              <a:solidFill>
                <a:srgbClr val="FFFF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3989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836712"/>
            <a:ext cx="4116232" cy="273557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3677496"/>
            <a:ext cx="4147460" cy="275761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10" y="1484784"/>
            <a:ext cx="3261192" cy="4907123"/>
          </a:xfrm>
        </p:spPr>
      </p:pic>
      <p:sp>
        <p:nvSpPr>
          <p:cNvPr id="5" name="สี่เหลี่ยมผืนผ้า 4"/>
          <p:cNvSpPr/>
          <p:nvPr/>
        </p:nvSpPr>
        <p:spPr>
          <a:xfrm>
            <a:off x="611560" y="404664"/>
            <a:ext cx="3312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มันปูสีขาว</a:t>
            </a:r>
            <a:endParaRPr lang="th-TH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15262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1" y="836712"/>
            <a:ext cx="4116230" cy="273557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3680390"/>
            <a:ext cx="4147460" cy="275183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276872"/>
            <a:ext cx="2736304" cy="4117322"/>
          </a:xfrm>
        </p:spPr>
      </p:pic>
      <p:sp>
        <p:nvSpPr>
          <p:cNvPr id="5" name="สี่เหลี่ยมผืนผ้า 4"/>
          <p:cNvSpPr/>
          <p:nvPr/>
        </p:nvSpPr>
        <p:spPr>
          <a:xfrm>
            <a:off x="611560" y="404664"/>
            <a:ext cx="35283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มันปูสีโอรส</a:t>
            </a:r>
          </a:p>
          <a:p>
            <a:pPr algn="ctr"/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จะพบเห็นได้มากในป่าจะออกช่วงต้นฤดูฝนที่มีฝนตกชุก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39376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844824"/>
            <a:ext cx="2880320" cy="388357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844824"/>
            <a:ext cx="2880320" cy="3883577"/>
          </a:xfrm>
        </p:spPr>
      </p:pic>
      <p:sp>
        <p:nvSpPr>
          <p:cNvPr id="5" name="สี่เหลี่ยมผืนผ้า 4"/>
          <p:cNvSpPr/>
          <p:nvPr/>
        </p:nvSpPr>
        <p:spPr>
          <a:xfrm>
            <a:off x="2699792" y="692696"/>
            <a:ext cx="3312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มันปูสีเหลือง</a:t>
            </a:r>
            <a:endParaRPr lang="th-TH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1916832"/>
            <a:ext cx="2106233" cy="3744415"/>
          </a:xfrm>
        </p:spPr>
      </p:pic>
      <p:sp>
        <p:nvSpPr>
          <p:cNvPr id="8" name="สี่เหลี่ยมผืนผ้า 7"/>
          <p:cNvSpPr/>
          <p:nvPr/>
        </p:nvSpPr>
        <p:spPr>
          <a:xfrm>
            <a:off x="4067944" y="5836429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th-TH" sz="2400" dirty="0" smtClean="0">
                <a:solidFill>
                  <a:srgbClr val="FF0000"/>
                </a:solidFill>
              </a:rPr>
              <a:t>ขอบคุณภาพ   จากสมาชิกกลุ่มเพาะเลี้ยงเห็ดปลวก</a:t>
            </a:r>
            <a:endParaRPr lang="th-TH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470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อัลบั้มรูปแบบร่วมสมัย">
  <a:themeElements>
    <a:clrScheme name="รถไฟใต้ดิน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265</Words>
  <Application>Microsoft Office PowerPoint</Application>
  <PresentationFormat>นำเสนอทางหน้าจอ (4:3)</PresentationFormat>
  <Paragraphs>63</Paragraphs>
  <Slides>15</Slides>
  <Notes>11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6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15</vt:i4>
      </vt:variant>
    </vt:vector>
  </HeadingPairs>
  <TitlesOfParts>
    <vt:vector size="22" baseType="lpstr">
      <vt:lpstr>Arial</vt:lpstr>
      <vt:lpstr>Angsana New</vt:lpstr>
      <vt:lpstr>Dotum</vt:lpstr>
      <vt:lpstr>TH Sarabun New</vt:lpstr>
      <vt:lpstr>Cordia New</vt:lpstr>
      <vt:lpstr>Calibri</vt:lpstr>
      <vt:lpstr>อัลบั้มรูปแบบร่วมสมัย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กัลยา กาญจนรุ่ง</dc:creator>
  <cp:lastModifiedBy/>
  <cp:revision>1</cp:revision>
  <dcterms:created xsi:type="dcterms:W3CDTF">2017-07-27T06:10:19Z</dcterms:created>
  <dcterms:modified xsi:type="dcterms:W3CDTF">2017-12-19T09:51:07Z</dcterms:modified>
  <dc:title>เห็ดมันปู</dc:title>
</cp:coreProperties>
</file>