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2" r:id="rId2"/>
    <p:sldId id="266" r:id="rId3"/>
    <p:sldId id="268" r:id="rId4"/>
    <p:sldId id="270" r:id="rId5"/>
    <p:sldId id="271" r:id="rId6"/>
    <p:sldId id="269" r:id="rId7"/>
    <p:sldId id="276" r:id="rId8"/>
    <p:sldId id="273" r:id="rId9"/>
    <p:sldId id="274" r:id="rId10"/>
    <p:sldId id="275" r:id="rId11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4"/>
      <p:bold r:id="rId15"/>
      <p:italic r:id="rId16"/>
      <p:boldItalic r:id="rId17"/>
    </p:embeddedFont>
    <p:embeddedFont>
      <p:font typeface="Dotum" panose="020B0600000101010101" pitchFamily="34" charset="-127"/>
      <p:regular r:id="rId18"/>
    </p:embeddedFont>
    <p:embeddedFont>
      <p:font typeface="TH Sarabun New" panose="020B0500040200020003" pitchFamily="34" charset="-34"/>
      <p:regular r:id="rId19"/>
      <p:bold r:id="rId20"/>
      <p:italic r:id="rId21"/>
      <p:boldItalic r:id="rId22"/>
    </p:embeddedFont>
    <p:embeddedFont>
      <p:font typeface="Cordia New" panose="020B0304020202020204" pitchFamily="34" charset="-34"/>
      <p:regular r:id="rId23"/>
      <p:bold r:id="rId24"/>
      <p:italic r:id="rId25"/>
      <p:boldItalic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19/12/60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19/12/60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.jp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722" y="692696"/>
            <a:ext cx="8234985" cy="547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3" y="597432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899592" y="4293096"/>
            <a:ext cx="69127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เห็ดพัดใบลาน</a:t>
            </a:r>
            <a:endParaRPr lang="th-TH" sz="96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7555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307" y="803453"/>
            <a:ext cx="8172523" cy="5433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059" y="3861048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chemeClr val="bg1"/>
                </a:solidFill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5547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1712"/>
            <a:ext cx="6858000" cy="4557712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8600" y="4941168"/>
            <a:ext cx="8672946" cy="1764432"/>
          </a:xfrm>
        </p:spPr>
        <p:txBody>
          <a:bodyPr/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เห็ดพัดใบลาน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000" dirty="0" err="1">
                <a:solidFill>
                  <a:srgbClr val="1D21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Polyporus</a:t>
            </a:r>
            <a:r>
              <a:rPr lang="en-US" sz="2000" dirty="0">
                <a:solidFill>
                  <a:srgbClr val="1D21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err="1">
                <a:solidFill>
                  <a:srgbClr val="1D21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grammocephalus</a:t>
            </a:r>
            <a:r>
              <a:rPr lang="en-US" sz="2000" dirty="0">
                <a:solidFill>
                  <a:srgbClr val="1D21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err="1">
                <a:solidFill>
                  <a:srgbClr val="1D21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Berk</a:t>
            </a:r>
            <a:r>
              <a:rPr lang="en-US" sz="2000" dirty="0">
                <a:solidFill>
                  <a:srgbClr val="1D21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en-US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การใช้ประโยชน์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ยังไม่มีข้อมูล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8" y="260649"/>
            <a:ext cx="4442374" cy="295232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284984"/>
            <a:ext cx="4392488" cy="291917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50" y="2343656"/>
            <a:ext cx="2510081" cy="3776924"/>
          </a:xfrm>
        </p:spPr>
      </p:pic>
      <p:sp>
        <p:nvSpPr>
          <p:cNvPr id="2" name="สี่เหลี่ยมผืนผ้า 1"/>
          <p:cNvSpPr/>
          <p:nvPr/>
        </p:nvSpPr>
        <p:spPr>
          <a:xfrm>
            <a:off x="539552" y="404664"/>
            <a:ext cx="28803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มีรูปไตหรือ รูปพัด ผิวเรียบมีริ้วเรียงเป็นรัศมี ขอบเป็นลอน และคลื่น งอลงเล็กน้อย มีสีเหลืองอมน้ำตาล ใต้ดอกเป็นรู เนื้อเหนียว ก้านไม่มีหรือมีฐาน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07504" y="6211669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แหล่งที่มาข้อมูล</a:t>
            </a:r>
          </a:p>
          <a:p>
            <a:pPr algn="r"/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http://biodiversity.forest.go.th/index.php?option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=com_doffungus&amp;id=582&amp;view=showone&amp;Itemid=37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989" y="260648"/>
            <a:ext cx="4678334" cy="31105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989" y="3501008"/>
            <a:ext cx="4678334" cy="31105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45552" y="2724817"/>
            <a:ext cx="4392489" cy="2920538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539552" y="404664"/>
            <a:ext cx="28098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มักพบขึ้นตามขอนไม้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หรือกิ่งไม้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ที่ตาย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แล้ว มักจะขึ้นเป็นกลุ่ม  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7431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32656"/>
            <a:ext cx="4678334" cy="31105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501008"/>
            <a:ext cx="4678334" cy="31105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1187624" y="915919"/>
            <a:ext cx="17281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ด้านหน้า</a:t>
            </a:r>
            <a:endParaRPr lang="th-TH" sz="4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868144" y="4653136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ด้านหลัง</a:t>
            </a:r>
            <a:endParaRPr lang="th-TH" sz="4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5649798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476672"/>
            <a:ext cx="4440300" cy="295232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989" y="3501008"/>
            <a:ext cx="4678334" cy="311059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88840"/>
            <a:ext cx="3014886" cy="4536504"/>
          </a:xfrm>
        </p:spPr>
      </p:pic>
      <p:sp>
        <p:nvSpPr>
          <p:cNvPr id="6" name="สี่เหลี่ยมผืนผ้า 5"/>
          <p:cNvSpPr/>
          <p:nvPr/>
        </p:nvSpPr>
        <p:spPr>
          <a:xfrm>
            <a:off x="323528" y="642949"/>
            <a:ext cx="34563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เป็นเห็ดในกลุ่ม ตระกูลหางไก่งวงมีคุณสมบัติไปทางยารักษาโรค</a:t>
            </a:r>
            <a:endParaRPr lang="th-TH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096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88640"/>
            <a:ext cx="4678333" cy="31105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3429000"/>
            <a:ext cx="4678333" cy="31105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12448" y="2580799"/>
            <a:ext cx="4392489" cy="2920538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683568" y="404664"/>
            <a:ext cx="25922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เก็บมาตากแห้งไว้ต้มทำยาสมุนไพร</a:t>
            </a:r>
            <a:endParaRPr lang="th-TH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8708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539552" y="908720"/>
            <a:ext cx="7848872" cy="3888432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sz="3600" b="1" dirty="0" smtClean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8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บัญชีภาพถ่ายกรมป่าไม้</a:t>
            </a:r>
            <a:endParaRPr lang="en-US" sz="2800" b="1" dirty="0" smtClean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1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sz="1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://biodiversity.forest.go.th/index.php?option=com_doffungus&amp;id=582&amp;view=showone&amp;Itemid=37</a:t>
            </a:r>
            <a:endParaRPr lang="en-US" sz="18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sz="3000" dirty="0"/>
          </a:p>
        </p:txBody>
      </p:sp>
    </p:spTree>
    <p:extLst>
      <p:ext uri="{BB962C8B-B14F-4D97-AF65-F5344CB8AC3E}">
        <p14:creationId xmlns:p14="http://schemas.microsoft.com/office/powerpoint/2010/main" val="293450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452" y="765989"/>
            <a:ext cx="8275251" cy="5502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836713"/>
            <a:ext cx="792088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8000" dirty="0" smtClean="0">
                <a:solidFill>
                  <a:srgbClr val="7030A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เห็ดพัดใบลาน</a:t>
            </a: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</a:t>
            </a:r>
            <a:r>
              <a:rPr lang="th-TH" sz="6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เห็ดขอนชนิดหนึ่ง</a:t>
            </a:r>
          </a:p>
          <a:p>
            <a:pPr algn="ctr"/>
            <a:r>
              <a:rPr lang="th-TH" sz="60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อาจจะมีคุณสมบัติทางยา</a:t>
            </a:r>
          </a:p>
          <a:p>
            <a:pPr algn="ctr"/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6212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160</Words>
  <Application>Microsoft Office PowerPoint</Application>
  <PresentationFormat>นำเสนอทางหน้าจอ (4:3)</PresentationFormat>
  <Paragraphs>36</Paragraphs>
  <Slides>10</Slides>
  <Notes>6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7" baseType="lpstr">
      <vt:lpstr>Arial</vt:lpstr>
      <vt:lpstr>Angsana New</vt:lpstr>
      <vt:lpstr>Dotum</vt:lpstr>
      <vt:lpstr>TH Sarabun New</vt:lpstr>
      <vt:lpstr>Cordia New</vt:lpstr>
      <vt:lpstr>Calibri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2017-12-19T09:55:35Z</dcterms:modified>
  <dc:title>เห็ดพัดใบลาน</dc:title>
</cp:coreProperties>
</file>