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272" r:id="rId2"/>
    <p:sldId id="266" r:id="rId3"/>
    <p:sldId id="279" r:id="rId4"/>
    <p:sldId id="268" r:id="rId5"/>
    <p:sldId id="270" r:id="rId6"/>
    <p:sldId id="276" r:id="rId7"/>
    <p:sldId id="277" r:id="rId8"/>
    <p:sldId id="278" r:id="rId9"/>
    <p:sldId id="273" r:id="rId10"/>
    <p:sldId id="275" r:id="rId11"/>
  </p:sldIdLst>
  <p:sldSz cx="9144000" cy="6858000" type="screen4x3"/>
  <p:notesSz cx="6858000" cy="9144000"/>
  <p:defaultTextStyle>
    <a:lvl1pPr marL="0" algn="l" rtl="0" latinLnBrk="0">
      <a:defRPr lang="th-TH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latinLnBrk="0">
      <a:defRPr lang="th-TH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latinLnBrk="0">
      <a:defRPr lang="th-TH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latinLnBrk="0">
      <a:defRPr lang="th-TH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latinLnBrk="0">
      <a:defRPr lang="th-TH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rtl="0" latinLnBrk="0">
      <a:defRPr lang="th-TH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rtl="0" latinLnBrk="0">
      <a:defRPr lang="th-TH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rtl="0" latinLnBrk="0">
      <a:defRPr lang="th-TH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rtl="0" latinLnBrk="0">
      <a:defRPr lang="th-TH" sz="1800" kern="1200">
        <a:solidFill>
          <a:schemeClr val="tx1"/>
        </a:solidFill>
        <a:latin typeface="+mn-lt"/>
        <a:ea typeface="+mn-ea"/>
        <a:cs typeface="+mn-cs"/>
      </a:defRPr>
    </a:lvl9pPr>
    <a:extLst/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521" autoAdjust="0"/>
    <p:restoredTop sz="94660"/>
  </p:normalViewPr>
  <p:slideViewPr>
    <p:cSldViewPr>
      <p:cViewPr>
        <p:scale>
          <a:sx n="81" d="100"/>
          <a:sy n="81" d="100"/>
        </p:scale>
        <p:origin x="-1098" y="2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l" latinLnBrk="0">
              <a:defRPr lang="th-TH" sz="1200"/>
            </a:lvl1pPr>
            <a:extLst/>
          </a:lstStyle>
          <a:p>
            <a:endParaRPr lang="th-TH" dirty="0"/>
          </a:p>
        </p:txBody>
      </p:sp>
      <p:sp>
        <p:nvSpPr>
          <p:cNvPr id="3" name="Rectangle 3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r" latinLnBrk="0">
              <a:defRPr lang="th-TH" sz="1200"/>
            </a:lvl1pPr>
            <a:extLst/>
          </a:lstStyle>
          <a:p>
            <a:fld id="{6E7D018D-748F-47BF-843A-40349A141CAC}" type="datetimeFigureOut">
              <a:rPr lang="th-TH" smtClean="0"/>
              <a:pPr/>
              <a:t>14/12/60</a:t>
            </a:fld>
            <a:endParaRPr lang="th-TH" dirty="0"/>
          </a:p>
        </p:txBody>
      </p:sp>
      <p:sp>
        <p:nvSpPr>
          <p:cNvPr id="4" name="Rectangle 4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l" latinLnBrk="0">
              <a:defRPr lang="th-TH" sz="1200"/>
            </a:lvl1pPr>
            <a:extLst/>
          </a:lstStyle>
          <a:p>
            <a:endParaRPr lang="th-TH" dirty="0"/>
          </a:p>
        </p:txBody>
      </p:sp>
      <p:sp>
        <p:nvSpPr>
          <p:cNvPr id="5" name="Rectangle 5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r" latinLnBrk="0">
              <a:defRPr lang="th-TH" sz="1200"/>
            </a:lvl1pPr>
            <a:extLst/>
          </a:lstStyle>
          <a:p>
            <a:fld id="{04AC5213-BACC-41AB-9B61-B40CF6C5296E}" type="slidenum">
              <a:rPr lang="th-TH" smtClean="0"/>
              <a:pPr/>
              <a:t>‹#›</a:t>
            </a:fld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118741477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l" latinLnBrk="0">
              <a:defRPr lang="th-TH" sz="1200"/>
            </a:lvl1pPr>
            <a:extLst/>
          </a:lstStyle>
          <a:p>
            <a:endParaRPr lang="th-TH"/>
          </a:p>
        </p:txBody>
      </p:sp>
      <p:sp>
        <p:nvSpPr>
          <p:cNvPr id="3" name="Rectangle 3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r" latinLnBrk="0">
              <a:defRPr lang="th-TH" sz="1200"/>
            </a:lvl1pPr>
            <a:extLst/>
          </a:lstStyle>
          <a:p>
            <a:fld id="{23E9B8FB-2ABD-42C9-A6DA-A6789EAF441D}" type="datetimeFigureOut">
              <a:pPr/>
              <a:t>14/12/60</a:t>
            </a:fld>
            <a:endParaRPr lang="th-TH"/>
          </a:p>
        </p:txBody>
      </p:sp>
      <p:sp>
        <p:nvSpPr>
          <p:cNvPr id="4" name="Rectangle 4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rtlCol="0" anchor="ctr"/>
          <a:lstStyle>
            <a:extLst/>
          </a:lstStyle>
          <a:p>
            <a:endParaRPr lang="th-TH"/>
          </a:p>
        </p:txBody>
      </p:sp>
      <p:sp>
        <p:nvSpPr>
          <p:cNvPr id="5" name="Rectangle 5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rtlCol="0">
            <a:normAutofit/>
          </a:bodyPr>
          <a:lstStyle>
            <a:extLst/>
          </a:lstStyle>
          <a:p>
            <a:pPr lvl="0"/>
            <a:r>
              <a:rPr lang="th-TH"/>
              <a:t>คลิกเพื่อแก้ไขลักษณะข้อความต้นแบบ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6" name="Rectangle 6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l" latinLnBrk="0">
              <a:defRPr lang="th-TH" sz="1200"/>
            </a:lvl1pPr>
            <a:extLst/>
          </a:lstStyle>
          <a:p>
            <a:endParaRPr lang="th-TH"/>
          </a:p>
        </p:txBody>
      </p:sp>
      <p:sp>
        <p:nvSpPr>
          <p:cNvPr id="7" name="Rectangle 7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r" latinLnBrk="0">
              <a:defRPr lang="th-TH" sz="1200"/>
            </a:lvl1pPr>
            <a:extLst/>
          </a:lstStyle>
          <a:p>
            <a:fld id="{BE2A7042-DEED-4AA1-9E89-4A16B2572577}" type="slidenum"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3760795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rtl="0" latinLnBrk="0">
      <a:defRPr lang="th-TH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latinLnBrk="0">
      <a:defRPr lang="th-TH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latinLnBrk="0">
      <a:defRPr lang="th-TH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latinLnBrk="0">
      <a:defRPr lang="th-TH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latinLnBrk="0">
      <a:defRPr lang="th-TH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rtl="0" latinLnBrk="0">
      <a:defRPr lang="th-TH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rtl="0" latinLnBrk="0">
      <a:defRPr lang="th-TH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rtl="0" latinLnBrk="0">
      <a:defRPr lang="th-TH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rtl="0" latinLnBrk="0">
      <a:defRPr lang="th-TH" sz="1200" kern="1200">
        <a:solidFill>
          <a:schemeClr val="tx1"/>
        </a:solidFill>
        <a:latin typeface="+mn-lt"/>
        <a:ea typeface="+mn-ea"/>
        <a:cs typeface="+mn-cs"/>
      </a:defRPr>
    </a:lvl9pPr>
    <a:extLst/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h-T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2A7042-DEED-4AA1-9E89-4A16B2572577}" type="slidenum">
              <a:rPr lang="th-TH" smtClean="0"/>
              <a:pPr/>
              <a:t>2</a:t>
            </a:fld>
            <a:endParaRPr lang="th-TH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th-TH" dirty="0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BE2A7042-DEED-4AA1-9E89-4A16B2572577}" type="slidenum">
              <a:rPr lang="th-TH" smtClean="0"/>
              <a:pPr/>
              <a:t>3</a:t>
            </a:fld>
            <a:endParaRPr lang="th-TH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th-TH" dirty="0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BE2A7042-DEED-4AA1-9E89-4A16B2572577}" type="slidenum">
              <a:rPr lang="th-TH" smtClean="0"/>
              <a:pPr/>
              <a:t>4</a:t>
            </a:fld>
            <a:endParaRPr lang="th-TH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th-TH" dirty="0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BE2A7042-DEED-4AA1-9E89-4A16B2572577}" type="slidenum">
              <a:rPr lang="th-TH" smtClean="0"/>
              <a:pPr/>
              <a:t>5</a:t>
            </a:fld>
            <a:endParaRPr lang="th-TH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th-TH" dirty="0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BE2A7042-DEED-4AA1-9E89-4A16B2572577}" type="slidenum">
              <a:rPr lang="th-TH" smtClean="0"/>
              <a:pPr/>
              <a:t>6</a:t>
            </a:fld>
            <a:endParaRPr lang="th-TH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th-TH" dirty="0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BE2A7042-DEED-4AA1-9E89-4A16B2572577}" type="slidenum">
              <a:rPr lang="th-TH" smtClean="0"/>
              <a:pPr/>
              <a:t>7</a:t>
            </a:fld>
            <a:endParaRPr lang="th-TH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th-TH" dirty="0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BE2A7042-DEED-4AA1-9E89-4A16B2572577}" type="slidenum">
              <a:rPr lang="th-TH" smtClean="0"/>
              <a:pPr/>
              <a:t>8</a:t>
            </a:fld>
            <a:endParaRPr lang="th-TH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ปกอัลบั้ม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 userDrawn="1"/>
        </p:nvSpPr>
        <p:spPr>
          <a:xfrm>
            <a:off x="7162800" y="137160"/>
            <a:ext cx="228600" cy="52578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0" lang="th-TH"/>
          </a:p>
        </p:txBody>
      </p:sp>
      <p:sp>
        <p:nvSpPr>
          <p:cNvPr id="15" name="Rectangle 14"/>
          <p:cNvSpPr/>
          <p:nvPr userDrawn="1"/>
        </p:nvSpPr>
        <p:spPr>
          <a:xfrm>
            <a:off x="7467600" y="133350"/>
            <a:ext cx="1447800" cy="5257800"/>
          </a:xfrm>
          <a:prstGeom prst="rect">
            <a:avLst/>
          </a:prstGeom>
          <a:solidFill>
            <a:schemeClr val="accent3"/>
          </a:soli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/>
            <a:endParaRPr kumimoji="0" lang="th-TH"/>
          </a:p>
        </p:txBody>
      </p:sp>
      <p:sp>
        <p:nvSpPr>
          <p:cNvPr id="31" name="Text Placeholder 30"/>
          <p:cNvSpPr>
            <a:spLocks noGrp="1"/>
          </p:cNvSpPr>
          <p:nvPr>
            <p:ph type="body" sz="quarter" idx="10" hasCustomPrompt="1"/>
          </p:nvPr>
        </p:nvSpPr>
        <p:spPr>
          <a:xfrm>
            <a:off x="228600" y="5467350"/>
            <a:ext cx="8672946" cy="1238250"/>
          </a:xfrm>
          <a:solidFill>
            <a:schemeClr val="accent1"/>
          </a:solidFill>
        </p:spPr>
        <p:txBody>
          <a:bodyPr vert="horz" anchor="ctr">
            <a:noAutofit/>
          </a:bodyPr>
          <a:lstStyle>
            <a:lvl1pPr marL="0" indent="0" algn="l" eaLnBrk="1" latinLnBrk="0" hangingPunct="1">
              <a:buFontTx/>
              <a:buNone/>
              <a:defRPr kumimoji="0" lang="th-TH" sz="4800" baseline="0">
                <a:solidFill>
                  <a:schemeClr val="bg1"/>
                </a:solidFill>
              </a:defRPr>
            </a:lvl1pPr>
            <a:extLst/>
          </a:lstStyle>
          <a:p>
            <a:pPr lvl="0"/>
            <a:r>
              <a:rPr kumimoji="0" lang="th-TH"/>
              <a:t>คลิกเพื่อเพิ่มชื่ออัลบั้มรูป</a:t>
            </a:r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1"/>
          </p:nvPr>
        </p:nvSpPr>
        <p:spPr>
          <a:xfrm>
            <a:off x="228600" y="152400"/>
            <a:ext cx="6858000" cy="5239512"/>
          </a:xfrm>
          <a:solidFill>
            <a:schemeClr val="bg1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vert="horz"/>
          <a:lstStyle>
            <a:lvl1pPr marL="0" indent="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1" name="Rectangle 10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14/12/60</a:t>
            </a:fld>
            <a:endParaRPr kumimoji="0" lang="th-TH"/>
          </a:p>
        </p:txBody>
      </p:sp>
      <p:sp>
        <p:nvSpPr>
          <p:cNvPr id="13" name="Rectangle 12"/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chemeClr val="bg1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14" name="Rectangle 13"/>
          <p:cNvSpPr>
            <a:spLocks noGrp="1"/>
          </p:cNvSpPr>
          <p:nvPr>
            <p:ph type="ftr" sz="quarter" idx="14"/>
          </p:nvPr>
        </p:nvSpPr>
        <p:spPr>
          <a:xfrm rot="16200000">
            <a:off x="7296150" y="3698878"/>
            <a:ext cx="2933700" cy="365125"/>
          </a:xfrm>
        </p:spPr>
        <p:txBody>
          <a:bodyPr/>
          <a:lstStyle>
            <a:extLst/>
          </a:lstStyle>
          <a:p>
            <a:endParaRPr kumimoji="0" lang="th-TH"/>
          </a:p>
        </p:txBody>
      </p:sp>
      <p:sp>
        <p:nvSpPr>
          <p:cNvPr id="18" name="Rectangle 17"/>
          <p:cNvSpPr>
            <a:spLocks noGrp="1"/>
          </p:cNvSpPr>
          <p:nvPr>
            <p:ph type="body" sz="quarter" idx="15" hasCustomPrompt="1"/>
          </p:nvPr>
        </p:nvSpPr>
        <p:spPr>
          <a:xfrm rot="16200000">
            <a:off x="5372100" y="2247900"/>
            <a:ext cx="5181600" cy="990600"/>
          </a:xfrm>
        </p:spPr>
        <p:txBody>
          <a:bodyPr/>
          <a:lstStyle>
            <a:lvl1pPr marL="0" indent="0" algn="r" eaLnBrk="1" latinLnBrk="0" hangingPunct="1">
              <a:buNone/>
              <a:defRPr kumimoji="0" lang="th-TH" sz="2000">
                <a:solidFill>
                  <a:srgbClr val="FFFFFF"/>
                </a:solidFill>
              </a:defRPr>
            </a:lvl1pPr>
          </a:lstStyle>
          <a:p>
            <a:pPr lvl="0"/>
            <a:r>
              <a:rPr kumimoji="0" lang="th-TH"/>
              <a:t>คลิกเพื่อเพิ่มวันที่หรือรายละเอียด</a:t>
            </a:r>
          </a:p>
        </p:txBody>
      </p:sp>
    </p:spTree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แนวนอน 3 ภาพขึ้นไปที่มี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 noChangeAspect="1"/>
          </p:cNvSpPr>
          <p:nvPr>
            <p:ph type="pic" sz="quarter" idx="11"/>
          </p:nvPr>
        </p:nvSpPr>
        <p:spPr>
          <a:xfrm>
            <a:off x="4343400" y="3352800"/>
            <a:ext cx="3947160" cy="296037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vert="horz">
            <a:normAutofit/>
          </a:bodyPr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6" name="Picture Placeholder 25"/>
          <p:cNvSpPr>
            <a:spLocks noGrp="1" noChangeAspect="1"/>
          </p:cNvSpPr>
          <p:nvPr>
            <p:ph type="pic" sz="quarter" idx="12"/>
          </p:nvPr>
        </p:nvSpPr>
        <p:spPr>
          <a:xfrm>
            <a:off x="228600" y="3352800"/>
            <a:ext cx="3947160" cy="296037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vert="horz">
            <a:normAutofit/>
          </a:bodyPr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3" name="Picture Placeholder 12"/>
          <p:cNvSpPr>
            <a:spLocks noGrp="1" noChangeAspect="1"/>
          </p:cNvSpPr>
          <p:nvPr>
            <p:ph type="pic" sz="quarter" idx="13"/>
          </p:nvPr>
        </p:nvSpPr>
        <p:spPr>
          <a:xfrm>
            <a:off x="4343400" y="228600"/>
            <a:ext cx="3947160" cy="296037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4" hasCustomPrompt="1"/>
          </p:nvPr>
        </p:nvSpPr>
        <p:spPr>
          <a:xfrm>
            <a:off x="228600" y="228600"/>
            <a:ext cx="3947160" cy="2960370"/>
          </a:xfrm>
        </p:spPr>
        <p:txBody>
          <a:bodyPr anchor="b" anchorCtr="0"/>
          <a:lstStyle>
            <a:lvl1pPr marL="0" marR="0" indent="0" algn="r" eaLnBrk="1" latinLnBrk="0" hangingPunct="1">
              <a:buFontTx/>
              <a:buNone/>
              <a:defRPr kumimoji="0" lang="th-TH" sz="2000" i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6" name="Rectangle 5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14/12/60</a:t>
            </a:fld>
            <a:endParaRPr kumimoji="0" lang="th-TH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8" name="Rectangle 7"/>
          <p:cNvSpPr>
            <a:spLocks noGrp="1"/>
          </p:cNvSpPr>
          <p:nvPr>
            <p:ph type="ftr" sz="quarter" idx="17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ผสม 3 ภาพขึ้นไป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/>
          <p:cNvSpPr>
            <a:spLocks noGrp="1" noChangeAspect="1"/>
          </p:cNvSpPr>
          <p:nvPr>
            <p:ph type="pic" sz="quarter" idx="11"/>
          </p:nvPr>
        </p:nvSpPr>
        <p:spPr>
          <a:xfrm>
            <a:off x="4648200" y="3124962"/>
            <a:ext cx="3697224" cy="2772918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5" name="Picture Placeholder 24"/>
          <p:cNvSpPr>
            <a:spLocks noGrp="1" noChangeAspect="1"/>
          </p:cNvSpPr>
          <p:nvPr>
            <p:ph type="pic" sz="quarter" idx="12"/>
          </p:nvPr>
        </p:nvSpPr>
        <p:spPr>
          <a:xfrm>
            <a:off x="228600" y="228600"/>
            <a:ext cx="4251960" cy="566928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6" name="Picture Placeholder 5"/>
          <p:cNvSpPr>
            <a:spLocks noGrp="1" noChangeAspect="1"/>
          </p:cNvSpPr>
          <p:nvPr>
            <p:ph type="pic" sz="quarter" idx="13"/>
          </p:nvPr>
        </p:nvSpPr>
        <p:spPr>
          <a:xfrm>
            <a:off x="4648200" y="228600"/>
            <a:ext cx="3672840" cy="275463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5" name="Rectangle 4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14/12/60</a:t>
            </a:fld>
            <a:endParaRPr kumimoji="0" lang="th-TH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8" name="Rectangle 7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แนวตั้ง 4 ภาพขึ้นไปที่มี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icture Placeholder 16"/>
          <p:cNvSpPr>
            <a:spLocks noGrp="1"/>
          </p:cNvSpPr>
          <p:nvPr>
            <p:ph type="pic" sz="quarter" idx="14"/>
          </p:nvPr>
        </p:nvSpPr>
        <p:spPr>
          <a:xfrm>
            <a:off x="1866900" y="228600"/>
            <a:ext cx="2286000" cy="3124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4" name="Picture Placeholder 13"/>
          <p:cNvSpPr>
            <a:spLocks noGrp="1"/>
          </p:cNvSpPr>
          <p:nvPr>
            <p:ph type="pic" sz="quarter" idx="26"/>
          </p:nvPr>
        </p:nvSpPr>
        <p:spPr>
          <a:xfrm>
            <a:off x="1866900" y="3505200"/>
            <a:ext cx="2285214" cy="3124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25"/>
          </p:nvPr>
        </p:nvSpPr>
        <p:spPr>
          <a:xfrm>
            <a:off x="4305300" y="228600"/>
            <a:ext cx="2286000" cy="3124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9" name="Picture Placeholder 18"/>
          <p:cNvSpPr>
            <a:spLocks noGrp="1"/>
          </p:cNvSpPr>
          <p:nvPr>
            <p:ph type="pic" sz="quarter" idx="27"/>
          </p:nvPr>
        </p:nvSpPr>
        <p:spPr>
          <a:xfrm>
            <a:off x="4306086" y="3505200"/>
            <a:ext cx="2285214" cy="3124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2" name="Text Placeholder 21"/>
          <p:cNvSpPr>
            <a:spLocks noGrp="1"/>
          </p:cNvSpPr>
          <p:nvPr>
            <p:ph type="body" sz="quarter" idx="16" hasCustomPrompt="1"/>
          </p:nvPr>
        </p:nvSpPr>
        <p:spPr>
          <a:xfrm>
            <a:off x="152400" y="228600"/>
            <a:ext cx="1676400" cy="2743200"/>
          </a:xfrm>
        </p:spPr>
        <p:txBody>
          <a:bodyPr anchor="t" anchorCtr="0"/>
          <a:lstStyle>
            <a:lvl1pPr marL="0" marR="0" indent="0" algn="r" eaLnBrk="1" latinLnBrk="0" hangingPunct="1">
              <a:buFontTx/>
              <a:buNone/>
              <a:defRPr kumimoji="0" lang="th-TH" sz="16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29" hasCustomPrompt="1"/>
          </p:nvPr>
        </p:nvSpPr>
        <p:spPr>
          <a:xfrm>
            <a:off x="6629400" y="228600"/>
            <a:ext cx="1676400" cy="1905000"/>
          </a:xfrm>
        </p:spPr>
        <p:txBody>
          <a:bodyPr anchor="t" anchorCtr="0"/>
          <a:lstStyle>
            <a:lvl1pPr marL="0" marR="0" indent="0" algn="l" eaLnBrk="1" latinLnBrk="0" hangingPunct="1">
              <a:buFontTx/>
              <a:buNone/>
              <a:defRPr kumimoji="0" lang="th-TH" sz="16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20" name="Text Placeholder 19"/>
          <p:cNvSpPr>
            <a:spLocks noGrp="1"/>
          </p:cNvSpPr>
          <p:nvPr>
            <p:ph type="body" sz="quarter" idx="28" hasCustomPrompt="1"/>
          </p:nvPr>
        </p:nvSpPr>
        <p:spPr>
          <a:xfrm>
            <a:off x="152400" y="4724400"/>
            <a:ext cx="1676400" cy="1905000"/>
          </a:xfrm>
        </p:spPr>
        <p:txBody>
          <a:bodyPr anchor="b" anchorCtr="0"/>
          <a:lstStyle>
            <a:lvl1pPr marL="0" marR="0" indent="0" algn="r" eaLnBrk="1" latinLnBrk="0" hangingPunct="1">
              <a:buFontTx/>
              <a:buNone/>
              <a:defRPr kumimoji="0" lang="th-TH" sz="16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21" name="Text Placeholder 20"/>
          <p:cNvSpPr>
            <a:spLocks noGrp="1"/>
          </p:cNvSpPr>
          <p:nvPr>
            <p:ph type="body" sz="quarter" idx="30" hasCustomPrompt="1"/>
          </p:nvPr>
        </p:nvSpPr>
        <p:spPr>
          <a:xfrm>
            <a:off x="6629400" y="4724400"/>
            <a:ext cx="1676400" cy="1905000"/>
          </a:xfrm>
        </p:spPr>
        <p:txBody>
          <a:bodyPr anchor="b" anchorCtr="0"/>
          <a:lstStyle>
            <a:lvl1pPr marL="0" marR="0" indent="0" algn="l" eaLnBrk="1" latinLnBrk="0" hangingPunct="1">
              <a:buFontTx/>
              <a:buNone/>
              <a:defRPr kumimoji="0" lang="th-TH" sz="16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10" name="Rectangle 9"/>
          <p:cNvSpPr>
            <a:spLocks noGrp="1"/>
          </p:cNvSpPr>
          <p:nvPr>
            <p:ph type="dt" sz="half" idx="31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14/12/60</a:t>
            </a:fld>
            <a:endParaRPr kumimoji="0" lang="th-TH"/>
          </a:p>
        </p:txBody>
      </p:sp>
      <p:sp>
        <p:nvSpPr>
          <p:cNvPr id="11" name="Rectangle 10"/>
          <p:cNvSpPr>
            <a:spLocks noGrp="1"/>
          </p:cNvSpPr>
          <p:nvPr>
            <p:ph type="sldNum" sz="quarter" idx="32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12" name="Rectangle 11"/>
          <p:cNvSpPr>
            <a:spLocks noGrp="1"/>
          </p:cNvSpPr>
          <p:nvPr>
            <p:ph type="ftr" sz="quarter" idx="33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แนวนอน 4 ภาพขึ้นไปที่มี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icture Placeholder 23"/>
          <p:cNvSpPr>
            <a:spLocks noGrp="1"/>
          </p:cNvSpPr>
          <p:nvPr>
            <p:ph type="pic" sz="quarter" idx="14"/>
          </p:nvPr>
        </p:nvSpPr>
        <p:spPr>
          <a:xfrm>
            <a:off x="533400" y="685800"/>
            <a:ext cx="3653297" cy="2743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7" name="Text Placeholder 26"/>
          <p:cNvSpPr>
            <a:spLocks noGrp="1"/>
          </p:cNvSpPr>
          <p:nvPr>
            <p:ph type="body" sz="quarter" idx="16" hasCustomPrompt="1"/>
          </p:nvPr>
        </p:nvSpPr>
        <p:spPr>
          <a:xfrm>
            <a:off x="533400" y="6324600"/>
            <a:ext cx="3657600" cy="304800"/>
          </a:xfrm>
        </p:spPr>
        <p:txBody>
          <a:bodyPr anchor="t" anchorCtr="0"/>
          <a:lstStyle>
            <a:lvl1pPr marL="0" marR="0" indent="0" algn="l" eaLnBrk="1" latinLnBrk="0" hangingPunct="1">
              <a:buFontTx/>
              <a:buNone/>
              <a:defRPr kumimoji="0" lang="th-TH" sz="16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7"/>
          </p:nvPr>
        </p:nvSpPr>
        <p:spPr>
          <a:xfrm>
            <a:off x="4267200" y="685800"/>
            <a:ext cx="3657600" cy="2743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1" name="Picture Placeholder 20"/>
          <p:cNvSpPr>
            <a:spLocks noGrp="1"/>
          </p:cNvSpPr>
          <p:nvPr>
            <p:ph type="pic" sz="quarter" idx="18"/>
          </p:nvPr>
        </p:nvSpPr>
        <p:spPr>
          <a:xfrm>
            <a:off x="533400" y="3505200"/>
            <a:ext cx="3657600" cy="2743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9"/>
          </p:nvPr>
        </p:nvSpPr>
        <p:spPr>
          <a:xfrm>
            <a:off x="4267200" y="3505200"/>
            <a:ext cx="3657600" cy="2743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8" name="Text Placeholder 17"/>
          <p:cNvSpPr>
            <a:spLocks noGrp="1"/>
          </p:cNvSpPr>
          <p:nvPr>
            <p:ph type="body" sz="quarter" idx="22" hasCustomPrompt="1"/>
          </p:nvPr>
        </p:nvSpPr>
        <p:spPr>
          <a:xfrm>
            <a:off x="533400" y="304800"/>
            <a:ext cx="3657600" cy="304800"/>
          </a:xfrm>
        </p:spPr>
        <p:txBody>
          <a:bodyPr anchor="t" anchorCtr="0"/>
          <a:lstStyle>
            <a:lvl1pPr marL="0" marR="0" indent="0" algn="l" eaLnBrk="1" latinLnBrk="0" hangingPunct="1">
              <a:buFontTx/>
              <a:buNone/>
              <a:defRPr kumimoji="0" lang="th-TH" sz="16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23" hasCustomPrompt="1"/>
          </p:nvPr>
        </p:nvSpPr>
        <p:spPr>
          <a:xfrm>
            <a:off x="4267200" y="6324600"/>
            <a:ext cx="3657600" cy="304800"/>
          </a:xfrm>
        </p:spPr>
        <p:txBody>
          <a:bodyPr anchor="t" anchorCtr="0"/>
          <a:lstStyle>
            <a:lvl1pPr marL="0" marR="0" indent="0" algn="l" eaLnBrk="1" latinLnBrk="0" hangingPunct="1">
              <a:buFontTx/>
              <a:buNone/>
              <a:defRPr kumimoji="0" lang="th-TH" sz="16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24" hasCustomPrompt="1"/>
          </p:nvPr>
        </p:nvSpPr>
        <p:spPr>
          <a:xfrm>
            <a:off x="4267200" y="304800"/>
            <a:ext cx="3657600" cy="304800"/>
          </a:xfrm>
        </p:spPr>
        <p:txBody>
          <a:bodyPr anchor="t" anchorCtr="0"/>
          <a:lstStyle>
            <a:lvl1pPr marL="0" marR="0" indent="0" algn="l" eaLnBrk="1" latinLnBrk="0" hangingPunct="1">
              <a:buFontTx/>
              <a:buNone/>
              <a:defRPr kumimoji="0" lang="th-TH" sz="16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10" name="Rectangle 9"/>
          <p:cNvSpPr>
            <a:spLocks noGrp="1"/>
          </p:cNvSpPr>
          <p:nvPr>
            <p:ph type="dt" sz="half" idx="25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14/12/60</a:t>
            </a:fld>
            <a:endParaRPr kumimoji="0" lang="th-TH"/>
          </a:p>
        </p:txBody>
      </p:sp>
      <p:sp>
        <p:nvSpPr>
          <p:cNvPr id="11" name="Rectangle 10"/>
          <p:cNvSpPr>
            <a:spLocks noGrp="1"/>
          </p:cNvSpPr>
          <p:nvPr>
            <p:ph type="sldNum" sz="quarter" idx="26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12" name="Rectangle 11"/>
          <p:cNvSpPr>
            <a:spLocks noGrp="1"/>
          </p:cNvSpPr>
          <p:nvPr>
            <p:ph type="ftr" sz="quarter" idx="27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แนวตั้ง 4 ภาพขึ้นไปที่มีคำอธิบายภาพขนาดใหญ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icture Placeholder 21"/>
          <p:cNvSpPr>
            <a:spLocks noGrp="1" noChangeAspect="1"/>
          </p:cNvSpPr>
          <p:nvPr>
            <p:ph type="pic" sz="quarter" idx="14"/>
          </p:nvPr>
        </p:nvSpPr>
        <p:spPr>
          <a:xfrm>
            <a:off x="228600" y="416356"/>
            <a:ext cx="2006651" cy="2675534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8" name="Picture Placeholder 27"/>
          <p:cNvSpPr>
            <a:spLocks noGrp="1" noChangeAspect="1"/>
          </p:cNvSpPr>
          <p:nvPr>
            <p:ph type="pic" sz="quarter" idx="31"/>
          </p:nvPr>
        </p:nvSpPr>
        <p:spPr>
          <a:xfrm>
            <a:off x="4343400" y="416356"/>
            <a:ext cx="2006651" cy="2675534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4" name="Picture Placeholder 3"/>
          <p:cNvSpPr>
            <a:spLocks noGrp="1" noChangeAspect="1"/>
          </p:cNvSpPr>
          <p:nvPr>
            <p:ph type="pic" sz="quarter" idx="30"/>
          </p:nvPr>
        </p:nvSpPr>
        <p:spPr>
          <a:xfrm>
            <a:off x="2286000" y="416356"/>
            <a:ext cx="2006651" cy="2675534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6" name="Picture Placeholder 5"/>
          <p:cNvSpPr>
            <a:spLocks noGrp="1" noChangeAspect="1"/>
          </p:cNvSpPr>
          <p:nvPr>
            <p:ph type="pic" sz="quarter" idx="32"/>
          </p:nvPr>
        </p:nvSpPr>
        <p:spPr>
          <a:xfrm>
            <a:off x="6400800" y="416356"/>
            <a:ext cx="2006651" cy="2675534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31" name="Text Placeholder 30"/>
          <p:cNvSpPr>
            <a:spLocks noGrp="1"/>
          </p:cNvSpPr>
          <p:nvPr>
            <p:ph type="body" sz="quarter" idx="29" hasCustomPrompt="1"/>
          </p:nvPr>
        </p:nvSpPr>
        <p:spPr>
          <a:xfrm>
            <a:off x="228600" y="3352800"/>
            <a:ext cx="8153400" cy="3048000"/>
          </a:xfrm>
        </p:spPr>
        <p:txBody>
          <a:bodyPr anchor="t" anchorCtr="0"/>
          <a:lstStyle>
            <a:lvl1pPr marL="0" marR="0" indent="0" algn="l" eaLnBrk="1" latinLnBrk="0" hangingPunct="1">
              <a:buFontTx/>
              <a:buNone/>
              <a:defRPr kumimoji="0" lang="th-TH" sz="28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7" name="Rectangle 6"/>
          <p:cNvSpPr>
            <a:spLocks noGrp="1"/>
          </p:cNvSpPr>
          <p:nvPr>
            <p:ph type="dt" sz="half" idx="33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14/12/60</a:t>
            </a:fld>
            <a:endParaRPr kumimoji="0" lang="th-TH"/>
          </a:p>
        </p:txBody>
      </p:sp>
      <p:sp>
        <p:nvSpPr>
          <p:cNvPr id="8" name="Rectangle 7"/>
          <p:cNvSpPr>
            <a:spLocks noGrp="1"/>
          </p:cNvSpPr>
          <p:nvPr>
            <p:ph type="sldNum" sz="quarter" idx="34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9" name="Rectangle 8"/>
          <p:cNvSpPr>
            <a:spLocks noGrp="1"/>
          </p:cNvSpPr>
          <p:nvPr>
            <p:ph type="ftr" sz="quarter" idx="35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 ภาพขึ้นไป คือ ภาพแนวตั้ง 1 ภาพพร้อมภาพแนวนอน 3 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4"/>
          </p:nvPr>
        </p:nvSpPr>
        <p:spPr>
          <a:xfrm>
            <a:off x="343292" y="257665"/>
            <a:ext cx="4764388" cy="635252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6" name="Picture Placeholder 25"/>
          <p:cNvSpPr>
            <a:spLocks noGrp="1"/>
          </p:cNvSpPr>
          <p:nvPr>
            <p:ph type="pic" sz="quarter" idx="18"/>
          </p:nvPr>
        </p:nvSpPr>
        <p:spPr>
          <a:xfrm>
            <a:off x="5446340" y="257665"/>
            <a:ext cx="2670050" cy="2002536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4" name="Picture Placeholder 13"/>
          <p:cNvSpPr>
            <a:spLocks noGrp="1"/>
          </p:cNvSpPr>
          <p:nvPr>
            <p:ph type="pic" sz="quarter" idx="22"/>
          </p:nvPr>
        </p:nvSpPr>
        <p:spPr>
          <a:xfrm>
            <a:off x="5446340" y="2432657"/>
            <a:ext cx="2670050" cy="2002536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23"/>
          </p:nvPr>
        </p:nvSpPr>
        <p:spPr>
          <a:xfrm>
            <a:off x="5446340" y="4607649"/>
            <a:ext cx="2670050" cy="2002536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6" name="Rectangle 5"/>
          <p:cNvSpPr>
            <a:spLocks noGrp="1"/>
          </p:cNvSpPr>
          <p:nvPr>
            <p:ph type="dt" sz="half" idx="24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14/12/60</a:t>
            </a:fld>
            <a:endParaRPr kumimoji="0" lang="th-TH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25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8" name="Rectangle 7"/>
          <p:cNvSpPr>
            <a:spLocks noGrp="1"/>
          </p:cNvSpPr>
          <p:nvPr>
            <p:ph type="ftr" sz="quarter" idx="26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5 ภาพขึ้นไป คือ ภาพแนวนอน 3 ภาพพร้อมภาพแนวตั้ง 2 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icture Placeholder 18"/>
          <p:cNvSpPr>
            <a:spLocks noGrp="1"/>
          </p:cNvSpPr>
          <p:nvPr>
            <p:ph type="pic" sz="quarter" idx="14"/>
          </p:nvPr>
        </p:nvSpPr>
        <p:spPr>
          <a:xfrm>
            <a:off x="228600" y="3429000"/>
            <a:ext cx="2070154" cy="3124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7"/>
          </p:nvPr>
        </p:nvSpPr>
        <p:spPr>
          <a:xfrm>
            <a:off x="2438400" y="228600"/>
            <a:ext cx="5562600" cy="417195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5" name="Picture Placeholder 14"/>
          <p:cNvSpPr>
            <a:spLocks noGrp="1"/>
          </p:cNvSpPr>
          <p:nvPr>
            <p:ph type="pic" sz="quarter" idx="26"/>
          </p:nvPr>
        </p:nvSpPr>
        <p:spPr>
          <a:xfrm>
            <a:off x="228600" y="228600"/>
            <a:ext cx="2070154" cy="3124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31" name="Picture Placeholder 30"/>
          <p:cNvSpPr>
            <a:spLocks noGrp="1"/>
          </p:cNvSpPr>
          <p:nvPr>
            <p:ph type="pic" sz="quarter" idx="27"/>
          </p:nvPr>
        </p:nvSpPr>
        <p:spPr>
          <a:xfrm>
            <a:off x="5257800" y="4495800"/>
            <a:ext cx="2743200" cy="20574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7" name="Picture Placeholder 16"/>
          <p:cNvSpPr>
            <a:spLocks noGrp="1"/>
          </p:cNvSpPr>
          <p:nvPr>
            <p:ph type="pic" sz="quarter" idx="28"/>
          </p:nvPr>
        </p:nvSpPr>
        <p:spPr>
          <a:xfrm>
            <a:off x="2438400" y="4495800"/>
            <a:ext cx="2743200" cy="20574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7" name="Rectangle 6"/>
          <p:cNvSpPr>
            <a:spLocks noGrp="1"/>
          </p:cNvSpPr>
          <p:nvPr>
            <p:ph type="dt" sz="half" idx="29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14/12/60</a:t>
            </a:fld>
            <a:endParaRPr kumimoji="0" lang="th-TH"/>
          </a:p>
        </p:txBody>
      </p:sp>
      <p:sp>
        <p:nvSpPr>
          <p:cNvPr id="8" name="Rectangle 7"/>
          <p:cNvSpPr>
            <a:spLocks noGrp="1"/>
          </p:cNvSpPr>
          <p:nvPr>
            <p:ph type="sldNum" sz="quarter" idx="30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9" name="Rectangle 8"/>
          <p:cNvSpPr>
            <a:spLocks noGrp="1"/>
          </p:cNvSpPr>
          <p:nvPr>
            <p:ph type="ftr" sz="quarter" idx="31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5 ภาพขึ้นไป คือ ภาพแนวนอน 2 ภาพพร้อมภาพแนวตั้ง 3 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26"/>
          </p:nvPr>
        </p:nvSpPr>
        <p:spPr>
          <a:xfrm>
            <a:off x="228600" y="228600"/>
            <a:ext cx="2606040" cy="347472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29"/>
          </p:nvPr>
        </p:nvSpPr>
        <p:spPr>
          <a:xfrm>
            <a:off x="228600" y="3867150"/>
            <a:ext cx="3962400" cy="2743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7" name="Picture Placeholder 26"/>
          <p:cNvSpPr>
            <a:spLocks noGrp="1"/>
          </p:cNvSpPr>
          <p:nvPr>
            <p:ph type="pic" sz="quarter" idx="30"/>
          </p:nvPr>
        </p:nvSpPr>
        <p:spPr>
          <a:xfrm>
            <a:off x="4419600" y="3867150"/>
            <a:ext cx="3962400" cy="2743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4" name="Picture Placeholder 13"/>
          <p:cNvSpPr>
            <a:spLocks noGrp="1"/>
          </p:cNvSpPr>
          <p:nvPr>
            <p:ph type="pic" sz="quarter" idx="27"/>
          </p:nvPr>
        </p:nvSpPr>
        <p:spPr>
          <a:xfrm>
            <a:off x="3009900" y="228600"/>
            <a:ext cx="2606040" cy="347472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28"/>
          </p:nvPr>
        </p:nvSpPr>
        <p:spPr>
          <a:xfrm>
            <a:off x="5791200" y="228600"/>
            <a:ext cx="2606040" cy="347472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8" name="Rectangle 7"/>
          <p:cNvSpPr>
            <a:spLocks noGrp="1"/>
          </p:cNvSpPr>
          <p:nvPr>
            <p:ph type="dt" sz="half" idx="31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14/12/60</a:t>
            </a:fld>
            <a:endParaRPr kumimoji="0" lang="th-TH"/>
          </a:p>
        </p:txBody>
      </p:sp>
      <p:sp>
        <p:nvSpPr>
          <p:cNvPr id="10" name="Rectangle 9"/>
          <p:cNvSpPr>
            <a:spLocks noGrp="1"/>
          </p:cNvSpPr>
          <p:nvPr>
            <p:ph type="sldNum" sz="quarter" idx="32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11" name="Rectangle 10"/>
          <p:cNvSpPr>
            <a:spLocks noGrp="1"/>
          </p:cNvSpPr>
          <p:nvPr>
            <p:ph type="ftr" sz="quarter" idx="33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สี่เหลี่ยมจัตุรัสที่มี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 noChangeAspect="1"/>
          </p:cNvSpPr>
          <p:nvPr>
            <p:ph type="pic" sz="quarter" idx="13"/>
          </p:nvPr>
        </p:nvSpPr>
        <p:spPr>
          <a:xfrm>
            <a:off x="2133600" y="762000"/>
            <a:ext cx="4873334" cy="48768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vert="horz" anchor="t">
            <a:normAutofit/>
          </a:bodyPr>
          <a:lstStyle>
            <a:lvl1pPr marL="342900" marR="0" indent="-342900" algn="ctr" rtl="0" eaLnBrk="1" latinLnBrk="0" hangingPunct="1">
              <a:spcBef>
                <a:spcPct val="20000"/>
              </a:spcBef>
              <a:buFontTx/>
              <a:buNone/>
              <a:defRPr kumimoji="0" lang="th-TH" sz="2000" i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1588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5" hasCustomPrompt="1"/>
          </p:nvPr>
        </p:nvSpPr>
        <p:spPr>
          <a:xfrm>
            <a:off x="2133600" y="5715000"/>
            <a:ext cx="4876800" cy="838200"/>
          </a:xfrm>
        </p:spPr>
        <p:txBody>
          <a:bodyPr tIns="91440" rIns="9144" bIns="91440" anchor="t"/>
          <a:lstStyle>
            <a:lvl1pPr marL="0" marR="0" indent="0" algn="l" eaLnBrk="1" latinLnBrk="0" hangingPunct="1">
              <a:buFontTx/>
              <a:buNone/>
              <a:defRPr kumimoji="0" lang="th-TH" sz="2000" i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8" name="Rectangle 7"/>
          <p:cNvSpPr>
            <a:spLocks noGrp="1"/>
          </p:cNvSpPr>
          <p:nvPr>
            <p:ph type="dt" sz="half" idx="16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14/12/60</a:t>
            </a:fld>
            <a:endParaRPr kumimoji="0" lang="th-TH"/>
          </a:p>
        </p:txBody>
      </p:sp>
      <p:sp>
        <p:nvSpPr>
          <p:cNvPr id="9" name="Rectangle 8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10" name="Rectangle 9"/>
          <p:cNvSpPr>
            <a:spLocks noGrp="1"/>
          </p:cNvSpPr>
          <p:nvPr>
            <p:ph type="ftr" sz="quarter" idx="18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สี่เหลี่ยมจัตุรัส 2 ภาพขึ้นไปที่มี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 noChangeAspect="1"/>
          </p:cNvSpPr>
          <p:nvPr>
            <p:ph type="pic" sz="quarter" idx="13"/>
          </p:nvPr>
        </p:nvSpPr>
        <p:spPr>
          <a:xfrm>
            <a:off x="4955273" y="1371600"/>
            <a:ext cx="3198127" cy="32004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vert="horz"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th-TH" sz="2400" i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1588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7" name="Picture Placeholder 6"/>
          <p:cNvSpPr>
            <a:spLocks noGrp="1" noChangeAspect="1"/>
          </p:cNvSpPr>
          <p:nvPr>
            <p:ph type="pic" sz="quarter" idx="14"/>
          </p:nvPr>
        </p:nvSpPr>
        <p:spPr>
          <a:xfrm>
            <a:off x="1145273" y="1371600"/>
            <a:ext cx="3198127" cy="32004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vert="horz" anchor="t">
            <a:normAutofit/>
          </a:bodyPr>
          <a:lstStyle>
            <a:lvl1pPr marL="342900" marR="0" indent="-342900" algn="ctr" rtl="0" eaLnBrk="1" latinLnBrk="0" hangingPunct="1">
              <a:spcBef>
                <a:spcPct val="20000"/>
              </a:spcBef>
              <a:buFontTx/>
              <a:buNone/>
              <a:defRPr kumimoji="0" lang="th-TH" sz="2000" i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1588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5" hasCustomPrompt="1"/>
          </p:nvPr>
        </p:nvSpPr>
        <p:spPr>
          <a:xfrm>
            <a:off x="4953000" y="4648200"/>
            <a:ext cx="3200400" cy="1295400"/>
          </a:xfrm>
        </p:spPr>
        <p:txBody>
          <a:bodyPr tIns="91440" rIns="9144" bIns="91440" anchor="t"/>
          <a:lstStyle>
            <a:lvl1pPr marL="0" marR="0" indent="0" algn="l" eaLnBrk="1" latinLnBrk="0" hangingPunct="1">
              <a:buFontTx/>
              <a:buNone/>
              <a:defRPr kumimoji="0" lang="th-TH" sz="2000" i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6" hasCustomPrompt="1"/>
          </p:nvPr>
        </p:nvSpPr>
        <p:spPr>
          <a:xfrm>
            <a:off x="1143000" y="4648200"/>
            <a:ext cx="3200400" cy="1295400"/>
          </a:xfrm>
        </p:spPr>
        <p:txBody>
          <a:bodyPr tIns="91440" rIns="9144" bIns="91440" anchor="t"/>
          <a:lstStyle>
            <a:lvl1pPr marL="0" marR="0" indent="0" algn="l" eaLnBrk="1" latinLnBrk="0" hangingPunct="1">
              <a:buFontTx/>
              <a:buNone/>
              <a:defRPr kumimoji="0" lang="th-TH" sz="2000" i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10" name="Rectangle 9"/>
          <p:cNvSpPr>
            <a:spLocks noGrp="1"/>
          </p:cNvSpPr>
          <p:nvPr>
            <p:ph type="dt" sz="half" idx="17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14/12/60</a:t>
            </a:fld>
            <a:endParaRPr kumimoji="0" lang="th-TH"/>
          </a:p>
        </p:txBody>
      </p:sp>
      <p:sp>
        <p:nvSpPr>
          <p:cNvPr id="11" name="Rectangle 10"/>
          <p:cNvSpPr>
            <a:spLocks noGrp="1"/>
          </p:cNvSpPr>
          <p:nvPr>
            <p:ph type="sldNum" sz="quarter" idx="18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12" name="Rectangle 11"/>
          <p:cNvSpPr>
            <a:spLocks noGrp="1"/>
          </p:cNvSpPr>
          <p:nvPr>
            <p:ph type="ftr" sz="quarter" idx="19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แนวนอนที่มี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icture Placeholder 15"/>
          <p:cNvSpPr>
            <a:spLocks noGrp="1" noChangeAspect="1"/>
          </p:cNvSpPr>
          <p:nvPr>
            <p:ph type="pic" sz="quarter" idx="10"/>
          </p:nvPr>
        </p:nvSpPr>
        <p:spPr>
          <a:xfrm>
            <a:off x="533400" y="218390"/>
            <a:ext cx="7467600" cy="56007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t"/>
          <a:lstStyle>
            <a:lvl1pPr marL="0" indent="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11" hasCustomPrompt="1"/>
          </p:nvPr>
        </p:nvSpPr>
        <p:spPr>
          <a:xfrm>
            <a:off x="533400" y="5943600"/>
            <a:ext cx="7467600" cy="762000"/>
          </a:xfrm>
        </p:spPr>
        <p:txBody>
          <a:bodyPr anchor="t" anchorCtr="0"/>
          <a:lstStyle>
            <a:lvl1pPr marL="0" marR="0" indent="0" algn="r" eaLnBrk="1" latinLnBrk="0" hangingPunct="1">
              <a:buFontTx/>
              <a:buNone/>
              <a:defRPr kumimoji="0" lang="th-TH" sz="2400" i="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7" name="Rectangle 6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14/12/60</a:t>
            </a:fld>
            <a:endParaRPr kumimoji="0" lang="th-TH"/>
          </a:p>
        </p:txBody>
      </p:sp>
      <p:sp>
        <p:nvSpPr>
          <p:cNvPr id="8" name="Rectangle 7"/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9" name="Rectangle 8"/>
          <p:cNvSpPr>
            <a:spLocks noGrp="1"/>
          </p:cNvSpPr>
          <p:nvPr>
            <p:ph type="ftr" sz="quarter" idx="14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 Panorama ที่มี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30"/>
          </p:nvPr>
        </p:nvSpPr>
        <p:spPr>
          <a:xfrm>
            <a:off x="228600" y="1524000"/>
            <a:ext cx="8229600" cy="2743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vert="horz" anchor="t">
            <a:normAutofit/>
          </a:bodyPr>
          <a:lstStyle>
            <a:lvl1pPr marL="342900" marR="0" indent="-342900" algn="ctr" rtl="0" eaLnBrk="1" latinLnBrk="0" hangingPunct="1">
              <a:spcBef>
                <a:spcPct val="20000"/>
              </a:spcBef>
              <a:buFontTx/>
              <a:buNone/>
              <a:defRPr kumimoji="0" lang="th-TH" sz="2000" i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31" hasCustomPrompt="1"/>
          </p:nvPr>
        </p:nvSpPr>
        <p:spPr>
          <a:xfrm>
            <a:off x="228600" y="4343400"/>
            <a:ext cx="8229600" cy="1676400"/>
          </a:xfrm>
        </p:spPr>
        <p:txBody>
          <a:bodyPr tIns="91440" rIns="9144" bIns="91440" anchor="t"/>
          <a:lstStyle>
            <a:lvl1pPr marL="0" marR="0" indent="0" algn="r" eaLnBrk="1" latinLnBrk="0" hangingPunct="1">
              <a:buFontTx/>
              <a:buNone/>
              <a:defRPr kumimoji="0" lang="th-TH" sz="2000" i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8" name="Rectangle 7"/>
          <p:cNvSpPr>
            <a:spLocks noGrp="1"/>
          </p:cNvSpPr>
          <p:nvPr>
            <p:ph type="dt" sz="half" idx="32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14/12/60</a:t>
            </a:fld>
            <a:endParaRPr kumimoji="0" lang="th-TH"/>
          </a:p>
        </p:txBody>
      </p:sp>
      <p:sp>
        <p:nvSpPr>
          <p:cNvPr id="9" name="Rectangle 8"/>
          <p:cNvSpPr>
            <a:spLocks noGrp="1"/>
          </p:cNvSpPr>
          <p:nvPr>
            <p:ph type="sldNum" sz="quarter" idx="33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10" name="Rectangle 9"/>
          <p:cNvSpPr>
            <a:spLocks noGrp="1"/>
          </p:cNvSpPr>
          <p:nvPr>
            <p:ph type="ftr" sz="quarter" idx="34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pPr eaLnBrk="1" latinLnBrk="0" hangingPunct="1"/>
            <a:r>
              <a:rPr lang="th-TH" smtClean="0"/>
              <a:t>คลิกเพื่อแก้ไขลักษณะชื่อเรื่องต้นแบบ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668B50E-0B48-4566-8609-C51CF752A7DF}" type="datetimeFigureOut">
              <a:pPr/>
              <a:t>14/12/60</a:t>
            </a:fld>
            <a:endParaRPr kumimoji="0"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pPr/>
              <a:t>‹#›</a:t>
            </a:fld>
            <a:endParaRPr kumimoji="0" lang="th-TH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668B50E-0B48-4566-8609-C51CF752A7DF}" type="datetimeFigureOut">
              <a:pPr/>
              <a:t>14/12/60</a:t>
            </a:fld>
            <a:endParaRPr kumimoji="0" lang="th-T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pPr/>
              <a:t>‹#›</a:t>
            </a:fld>
            <a:endParaRPr kumimoji="0" lang="th-TH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แนวตั้งที่มี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icture Placeholder 23"/>
          <p:cNvSpPr>
            <a:spLocks noGrp="1"/>
          </p:cNvSpPr>
          <p:nvPr>
            <p:ph type="pic" sz="quarter" idx="10"/>
          </p:nvPr>
        </p:nvSpPr>
        <p:spPr>
          <a:xfrm>
            <a:off x="304800" y="228600"/>
            <a:ext cx="4754880" cy="63246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anchor="t"/>
          <a:lstStyle>
            <a:lvl1pPr marL="0" indent="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5" name="Text Placeholder 24"/>
          <p:cNvSpPr>
            <a:spLocks noGrp="1"/>
          </p:cNvSpPr>
          <p:nvPr>
            <p:ph type="body" sz="quarter" idx="11" hasCustomPrompt="1"/>
          </p:nvPr>
        </p:nvSpPr>
        <p:spPr>
          <a:xfrm>
            <a:off x="5105400" y="228600"/>
            <a:ext cx="3200400" cy="3810000"/>
          </a:xfrm>
        </p:spPr>
        <p:txBody>
          <a:bodyPr tIns="91440" bIns="91440" anchor="t"/>
          <a:lstStyle>
            <a:lvl1pPr marL="0" marR="0" indent="0" algn="l" eaLnBrk="1" latinLnBrk="0" hangingPunct="1">
              <a:buFontTx/>
              <a:buNone/>
              <a:defRPr kumimoji="0" lang="th-TH" sz="2000" i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7" name="Rectangle 6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14/12/60</a:t>
            </a:fld>
            <a:endParaRPr kumimoji="0" lang="th-TH"/>
          </a:p>
        </p:txBody>
      </p:sp>
      <p:sp>
        <p:nvSpPr>
          <p:cNvPr id="8" name="Rectangle 7"/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9" name="Rectangle 8"/>
          <p:cNvSpPr>
            <a:spLocks noGrp="1"/>
          </p:cNvSpPr>
          <p:nvPr>
            <p:ph type="ftr" sz="quarter" idx="14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แนวนอนแบบเต็มหน้าจ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13"/>
          <p:cNvSpPr>
            <a:spLocks noGrp="1" noChangeAspect="1"/>
          </p:cNvSpPr>
          <p:nvPr>
            <p:ph type="pic" sz="quarter" idx="10" hasCustomPrompt="1"/>
          </p:nvPr>
        </p:nvSpPr>
        <p:spPr>
          <a:xfrm>
            <a:off x="0" y="0"/>
            <a:ext cx="9144000" cy="6858000"/>
          </a:xfrm>
        </p:spPr>
        <p:txBody>
          <a:bodyPr anchor="t"/>
          <a:lstStyle>
            <a:extLst/>
          </a:lstStyle>
          <a:p>
            <a:pPr marL="0" marR="0" indent="0" algn="ctr">
              <a:buFontTx/>
              <a:buNone/>
            </a:pPr>
            <a:r>
              <a:rPr kumimoji="0" lang="th-TH" i="0"/>
              <a:t>คลิกไอคอนเพื่อเพิ่มรูปภาพแบบเต็มหน้า</a:t>
            </a:r>
            <a:endParaRPr kumimoji="0" lang="th-TH" i="0" baseline="0"/>
          </a:p>
        </p:txBody>
      </p:sp>
      <p:sp>
        <p:nvSpPr>
          <p:cNvPr id="6" name="Rectangle 5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14/12/60</a:t>
            </a:fld>
            <a:endParaRPr kumimoji="0" lang="th-TH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8" name="Rectangle 7"/>
          <p:cNvSpPr>
            <a:spLocks noGrp="1"/>
          </p:cNvSpPr>
          <p:nvPr>
            <p:ph type="ftr" sz="quarter" idx="13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ส่วนอัลบั้ม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 userDrawn="1"/>
        </p:nvSpPr>
        <p:spPr>
          <a:xfrm rot="16200000">
            <a:off x="5315559" y="3268980"/>
            <a:ext cx="6858000" cy="320040"/>
          </a:xfrm>
          <a:prstGeom prst="rect">
            <a:avLst/>
          </a:prstGeom>
          <a:solidFill>
            <a:schemeClr val="accent5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/>
            <a:endParaRPr kumimoji="0" lang="th-TH"/>
          </a:p>
        </p:txBody>
      </p:sp>
      <p:sp>
        <p:nvSpPr>
          <p:cNvPr id="23" name="Rectangle 22"/>
          <p:cNvSpPr/>
          <p:nvPr userDrawn="1"/>
        </p:nvSpPr>
        <p:spPr>
          <a:xfrm rot="16200000">
            <a:off x="5628132" y="3341399"/>
            <a:ext cx="6858000" cy="173736"/>
          </a:xfrm>
          <a:prstGeom prst="rect">
            <a:avLst/>
          </a:prstGeom>
          <a:solidFill>
            <a:schemeClr val="accent3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/>
            <a:endParaRPr kumimoji="0" lang="th-TH"/>
          </a:p>
        </p:txBody>
      </p:sp>
      <p:sp>
        <p:nvSpPr>
          <p:cNvPr id="24" name="Rectangle 23"/>
          <p:cNvSpPr/>
          <p:nvPr userDrawn="1"/>
        </p:nvSpPr>
        <p:spPr>
          <a:xfrm>
            <a:off x="8895749" y="-733"/>
            <a:ext cx="76200" cy="6858000"/>
          </a:xfrm>
          <a:prstGeom prst="rect">
            <a:avLst/>
          </a:prstGeom>
          <a:solidFill>
            <a:schemeClr val="accent6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th-TH"/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11"/>
          </p:nvPr>
        </p:nvSpPr>
        <p:spPr>
          <a:xfrm>
            <a:off x="435429" y="2146300"/>
            <a:ext cx="2362200" cy="2197100"/>
          </a:xfrm>
          <a:solidFill>
            <a:schemeClr val="bg1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vert="horz"/>
          <a:lstStyle>
            <a:lvl1pPr marL="0" indent="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7" name="Rectangle 16"/>
          <p:cNvSpPr/>
          <p:nvPr/>
        </p:nvSpPr>
        <p:spPr>
          <a:xfrm rot="10800000" flipV="1">
            <a:off x="435429" y="6172200"/>
            <a:ext cx="7086600" cy="685800"/>
          </a:xfrm>
          <a:prstGeom prst="rect">
            <a:avLst/>
          </a:prstGeom>
          <a:solidFill>
            <a:schemeClr val="accent5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th-TH"/>
          </a:p>
        </p:txBody>
      </p:sp>
      <p:sp>
        <p:nvSpPr>
          <p:cNvPr id="22" name="Rectangle 21"/>
          <p:cNvSpPr/>
          <p:nvPr userDrawn="1"/>
        </p:nvSpPr>
        <p:spPr>
          <a:xfrm>
            <a:off x="435429" y="0"/>
            <a:ext cx="7086600" cy="1981200"/>
          </a:xfrm>
          <a:prstGeom prst="rect">
            <a:avLst/>
          </a:prstGeom>
          <a:solidFill>
            <a:schemeClr val="accent5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th-TH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6" hasCustomPrompt="1"/>
          </p:nvPr>
        </p:nvSpPr>
        <p:spPr>
          <a:xfrm>
            <a:off x="435429" y="5791200"/>
            <a:ext cx="7086600" cy="381000"/>
          </a:xfrm>
          <a:solidFill>
            <a:schemeClr val="accent3"/>
          </a:solidFill>
        </p:spPr>
        <p:txBody>
          <a:bodyPr vert="horz" anchor="ctr"/>
          <a:lstStyle>
            <a:lvl1pPr marL="0" indent="0" algn="l" eaLnBrk="1" latinLnBrk="0" hangingPunct="1">
              <a:buFontTx/>
              <a:buNone/>
              <a:defRPr kumimoji="0" lang="th-TH" sz="1200">
                <a:solidFill>
                  <a:srgbClr val="FFFFFF"/>
                </a:solidFill>
              </a:defRPr>
            </a:lvl1pPr>
            <a:extLst/>
          </a:lstStyle>
          <a:p>
            <a:pPr lvl="0"/>
            <a:r>
              <a:rPr kumimoji="0" lang="th-TH"/>
              <a:t>คลิกเพื่อเพิ่มชื่อเรื่องรอง</a:t>
            </a:r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17" hasCustomPrompt="1"/>
          </p:nvPr>
        </p:nvSpPr>
        <p:spPr>
          <a:xfrm>
            <a:off x="435429" y="4495800"/>
            <a:ext cx="7086600" cy="1295400"/>
          </a:xfrm>
          <a:solidFill>
            <a:schemeClr val="accent6"/>
          </a:solidFill>
        </p:spPr>
        <p:txBody>
          <a:bodyPr vert="horz" anchor="ctr"/>
          <a:lstStyle>
            <a:lvl1pPr marL="0" indent="0" algn="l" eaLnBrk="1" latinLnBrk="0" hangingPunct="1">
              <a:buFontTx/>
              <a:buNone/>
              <a:defRPr kumimoji="0" lang="th-TH" sz="3200">
                <a:solidFill>
                  <a:srgbClr val="FFFFFF"/>
                </a:solidFill>
              </a:defRPr>
            </a:lvl1pPr>
            <a:extLst/>
          </a:lstStyle>
          <a:p>
            <a:pPr lvl="0"/>
            <a:r>
              <a:rPr kumimoji="0" lang="th-TH"/>
              <a:t>คลิกเพื่อเพิ่มชื่อส่วน</a:t>
            </a:r>
          </a:p>
        </p:txBody>
      </p:sp>
      <p:sp>
        <p:nvSpPr>
          <p:cNvPr id="29" name="Picture Placeholder 28"/>
          <p:cNvSpPr>
            <a:spLocks noGrp="1"/>
          </p:cNvSpPr>
          <p:nvPr>
            <p:ph type="pic" sz="quarter" idx="18"/>
          </p:nvPr>
        </p:nvSpPr>
        <p:spPr>
          <a:xfrm>
            <a:off x="2950029" y="2133600"/>
            <a:ext cx="2209800" cy="2209800"/>
          </a:xfrm>
          <a:solidFill>
            <a:schemeClr val="bg1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vert="horz">
            <a:normAutofit/>
          </a:bodyPr>
          <a:lstStyle>
            <a:lvl1pPr marL="0" indent="0" algn="ctr" rtl="0" eaLnBrk="1" latinLnBrk="0" hangingPunct="1">
              <a:spcBef>
                <a:spcPct val="20000"/>
              </a:spcBef>
              <a:buFontTx/>
              <a:buNone/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9"/>
          </p:nvPr>
        </p:nvSpPr>
        <p:spPr>
          <a:xfrm>
            <a:off x="5312229" y="2133600"/>
            <a:ext cx="2209800" cy="2209800"/>
          </a:xfrm>
          <a:solidFill>
            <a:schemeClr val="bg1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vert="horz">
            <a:normAutofit/>
          </a:bodyPr>
          <a:lstStyle>
            <a:lvl1pPr marL="0" indent="0" algn="ctr" rtl="0" eaLnBrk="1" latinLnBrk="0" hangingPunct="1">
              <a:spcBef>
                <a:spcPct val="20000"/>
              </a:spcBef>
              <a:buFontTx/>
              <a:buNone/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8" name="Rectangle 17"/>
          <p:cNvSpPr>
            <a:spLocks noGrp="1"/>
          </p:cNvSpPr>
          <p:nvPr>
            <p:ph type="dt" sz="half" idx="20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14/12/60</a:t>
            </a:fld>
            <a:endParaRPr kumimoji="0" lang="th-TH"/>
          </a:p>
        </p:txBody>
      </p:sp>
      <p:sp>
        <p:nvSpPr>
          <p:cNvPr id="20" name="Rectangle 19"/>
          <p:cNvSpPr>
            <a:spLocks noGrp="1"/>
          </p:cNvSpPr>
          <p:nvPr>
            <p:ph type="sldNum" sz="quarter" idx="21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21" name="Rectangle 20"/>
          <p:cNvSpPr>
            <a:spLocks noGrp="1"/>
          </p:cNvSpPr>
          <p:nvPr>
            <p:ph type="ftr" sz="quarter" idx="22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แนวตั้ง 2 ภาพขึ้นไปที่มี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Picture Placeholder 27"/>
          <p:cNvSpPr>
            <a:spLocks noGrp="1" noChangeAspect="1"/>
          </p:cNvSpPr>
          <p:nvPr>
            <p:ph type="pic" sz="quarter" idx="10"/>
          </p:nvPr>
        </p:nvSpPr>
        <p:spPr>
          <a:xfrm>
            <a:off x="4341047" y="533400"/>
            <a:ext cx="3431353" cy="4575141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t"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31" name="Picture Placeholder 30"/>
          <p:cNvSpPr>
            <a:spLocks noGrp="1" noChangeAspect="1"/>
          </p:cNvSpPr>
          <p:nvPr>
            <p:ph type="pic" sz="quarter" idx="11"/>
          </p:nvPr>
        </p:nvSpPr>
        <p:spPr>
          <a:xfrm>
            <a:off x="685800" y="533400"/>
            <a:ext cx="3429000" cy="45720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t"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4" hasCustomPrompt="1"/>
          </p:nvPr>
        </p:nvSpPr>
        <p:spPr>
          <a:xfrm>
            <a:off x="685800" y="5257800"/>
            <a:ext cx="3429000" cy="1219200"/>
          </a:xfrm>
        </p:spPr>
        <p:txBody>
          <a:bodyPr anchor="t"/>
          <a:lstStyle>
            <a:lvl1pPr marL="0" marR="0" indent="0" algn="r" eaLnBrk="1" latinLnBrk="0" hangingPunct="1">
              <a:buFontTx/>
              <a:buNone/>
              <a:defRPr kumimoji="0" lang="th-TH" sz="18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4343400" y="5257800"/>
            <a:ext cx="3429000" cy="1219200"/>
          </a:xfrm>
        </p:spPr>
        <p:txBody>
          <a:bodyPr anchor="t"/>
          <a:lstStyle>
            <a:lvl1pPr marL="0" marR="0" indent="0" algn="r" eaLnBrk="1" latinLnBrk="0" hangingPunct="1">
              <a:buFontTx/>
              <a:buNone/>
              <a:defRPr kumimoji="0" lang="th-TH" sz="18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6" name="Rectangle 5"/>
          <p:cNvSpPr>
            <a:spLocks noGrp="1"/>
          </p:cNvSpPr>
          <p:nvPr>
            <p:ph type="dt" sz="half" idx="16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14/12/60</a:t>
            </a:fld>
            <a:endParaRPr kumimoji="0" lang="th-TH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9" name="Rectangle 8"/>
          <p:cNvSpPr>
            <a:spLocks noGrp="1"/>
          </p:cNvSpPr>
          <p:nvPr>
            <p:ph type="ftr" sz="quarter" idx="18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แนวนอน 2 ภาพขึ้นไปที่มี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icture Placeholder 30"/>
          <p:cNvSpPr>
            <a:spLocks noGrp="1" noChangeAspect="1"/>
          </p:cNvSpPr>
          <p:nvPr>
            <p:ph type="pic" sz="quarter" idx="13"/>
          </p:nvPr>
        </p:nvSpPr>
        <p:spPr>
          <a:xfrm>
            <a:off x="4343400" y="1085850"/>
            <a:ext cx="4038600" cy="302895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8" name="Picture Placeholder 7"/>
          <p:cNvSpPr>
            <a:spLocks noGrp="1" noChangeAspect="1"/>
          </p:cNvSpPr>
          <p:nvPr>
            <p:ph type="pic" sz="quarter" idx="14"/>
          </p:nvPr>
        </p:nvSpPr>
        <p:spPr>
          <a:xfrm>
            <a:off x="152400" y="1085850"/>
            <a:ext cx="4038600" cy="302895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4" name="Text Placeholder 23"/>
          <p:cNvSpPr>
            <a:spLocks noGrp="1"/>
          </p:cNvSpPr>
          <p:nvPr>
            <p:ph type="body" sz="quarter" idx="16" hasCustomPrompt="1"/>
          </p:nvPr>
        </p:nvSpPr>
        <p:spPr>
          <a:xfrm>
            <a:off x="152400" y="4267200"/>
            <a:ext cx="4038600" cy="1066800"/>
          </a:xfrm>
        </p:spPr>
        <p:txBody>
          <a:bodyPr anchor="t"/>
          <a:lstStyle>
            <a:lvl1pPr marL="0" marR="0" indent="0" algn="r" eaLnBrk="1" latinLnBrk="0" hangingPunct="1">
              <a:buFontTx/>
              <a:buNone/>
              <a:defRPr kumimoji="0" lang="th-TH" sz="18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7" hasCustomPrompt="1"/>
          </p:nvPr>
        </p:nvSpPr>
        <p:spPr>
          <a:xfrm>
            <a:off x="4343400" y="4267200"/>
            <a:ext cx="4038600" cy="1066800"/>
          </a:xfrm>
        </p:spPr>
        <p:txBody>
          <a:bodyPr anchor="t"/>
          <a:lstStyle>
            <a:lvl1pPr marL="0" marR="0" indent="0" algn="r" eaLnBrk="1" latinLnBrk="0" hangingPunct="1">
              <a:buFontTx/>
              <a:buNone/>
              <a:defRPr kumimoji="0" lang="th-TH" sz="18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6" name="Rectangle 5"/>
          <p:cNvSpPr>
            <a:spLocks noGrp="1"/>
          </p:cNvSpPr>
          <p:nvPr>
            <p:ph type="dt" sz="half" idx="18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14/12/60</a:t>
            </a:fld>
            <a:endParaRPr kumimoji="0" lang="th-TH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9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9" name="Rectangle 8"/>
          <p:cNvSpPr>
            <a:spLocks noGrp="1"/>
          </p:cNvSpPr>
          <p:nvPr>
            <p:ph type="ftr" sz="quarter" idx="20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ผสม 2 ภาพขึ้นไปที่มี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icture Placeholder 23"/>
          <p:cNvSpPr>
            <a:spLocks noGrp="1" noChangeAspect="1"/>
          </p:cNvSpPr>
          <p:nvPr>
            <p:ph type="pic" sz="quarter" idx="11"/>
          </p:nvPr>
        </p:nvSpPr>
        <p:spPr>
          <a:xfrm>
            <a:off x="4724401" y="225552"/>
            <a:ext cx="3694176" cy="2770632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1" name="Picture Placeholder 20"/>
          <p:cNvSpPr>
            <a:spLocks noGrp="1" noChangeAspect="1"/>
          </p:cNvSpPr>
          <p:nvPr>
            <p:ph type="pic" sz="quarter" idx="12"/>
          </p:nvPr>
        </p:nvSpPr>
        <p:spPr>
          <a:xfrm>
            <a:off x="152400" y="222504"/>
            <a:ext cx="4368557" cy="5824743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 hasCustomPrompt="1"/>
          </p:nvPr>
        </p:nvSpPr>
        <p:spPr>
          <a:xfrm>
            <a:off x="4724400" y="3124200"/>
            <a:ext cx="3694177" cy="2983987"/>
          </a:xfrm>
        </p:spPr>
        <p:txBody>
          <a:bodyPr anchor="t" anchorCtr="0"/>
          <a:lstStyle>
            <a:lvl1pPr marL="0" marR="0" indent="0" algn="l" eaLnBrk="1" latinLnBrk="0" hangingPunct="1">
              <a:buFontTx/>
              <a:buNone/>
              <a:defRPr kumimoji="0" lang="th-TH" sz="2000" i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5" name="Rectangle 4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14/12/60</a:t>
            </a:fld>
            <a:endParaRPr kumimoji="0" lang="th-TH"/>
          </a:p>
        </p:txBody>
      </p:sp>
      <p:sp>
        <p:nvSpPr>
          <p:cNvPr id="6" name="Rectangle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7" name="Rectangle 6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แนวตั้ง 3 ภาพขึ้นไปที่มี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Picture Placeholder 19"/>
          <p:cNvSpPr>
            <a:spLocks noGrp="1" noChangeAspect="1"/>
          </p:cNvSpPr>
          <p:nvPr>
            <p:ph type="pic" sz="quarter" idx="10"/>
          </p:nvPr>
        </p:nvSpPr>
        <p:spPr>
          <a:xfrm>
            <a:off x="228600" y="533400"/>
            <a:ext cx="2590800" cy="34544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9" name="Picture Placeholder 28"/>
          <p:cNvSpPr>
            <a:spLocks noGrp="1" noChangeAspect="1"/>
          </p:cNvSpPr>
          <p:nvPr>
            <p:ph type="pic" sz="quarter" idx="11"/>
          </p:nvPr>
        </p:nvSpPr>
        <p:spPr>
          <a:xfrm>
            <a:off x="3048000" y="533400"/>
            <a:ext cx="2590800" cy="34544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0" name="Picture Placeholder 9"/>
          <p:cNvSpPr>
            <a:spLocks noGrp="1" noChangeAspect="1"/>
          </p:cNvSpPr>
          <p:nvPr>
            <p:ph type="pic" sz="quarter" idx="12"/>
          </p:nvPr>
        </p:nvSpPr>
        <p:spPr>
          <a:xfrm>
            <a:off x="5867400" y="533400"/>
            <a:ext cx="2590800" cy="34544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3" hasCustomPrompt="1"/>
          </p:nvPr>
        </p:nvSpPr>
        <p:spPr>
          <a:xfrm>
            <a:off x="228600" y="4343400"/>
            <a:ext cx="2590800" cy="1676400"/>
          </a:xfrm>
        </p:spPr>
        <p:txBody>
          <a:bodyPr anchor="t" anchorCtr="0">
            <a:noAutofit/>
          </a:bodyPr>
          <a:lstStyle>
            <a:lvl1pPr marL="0" marR="0" indent="0" algn="l" eaLnBrk="1" latinLnBrk="0" hangingPunct="1">
              <a:buFontTx/>
              <a:buNone/>
              <a:defRPr kumimoji="0" lang="th-TH" sz="20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14" hasCustomPrompt="1"/>
          </p:nvPr>
        </p:nvSpPr>
        <p:spPr>
          <a:xfrm>
            <a:off x="3048000" y="4343400"/>
            <a:ext cx="2590800" cy="1676400"/>
          </a:xfrm>
        </p:spPr>
        <p:txBody>
          <a:bodyPr anchor="t" anchorCtr="0">
            <a:noAutofit/>
          </a:bodyPr>
          <a:lstStyle>
            <a:lvl1pPr marL="0" marR="0" indent="0" algn="l" eaLnBrk="1" latinLnBrk="0" hangingPunct="1">
              <a:buFontTx/>
              <a:buNone/>
              <a:defRPr kumimoji="0" lang="th-TH" sz="20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5" hasCustomPrompt="1"/>
          </p:nvPr>
        </p:nvSpPr>
        <p:spPr>
          <a:xfrm>
            <a:off x="5867400" y="4343400"/>
            <a:ext cx="2590800" cy="1676400"/>
          </a:xfrm>
        </p:spPr>
        <p:txBody>
          <a:bodyPr anchor="t" anchorCtr="0">
            <a:noAutofit/>
          </a:bodyPr>
          <a:lstStyle>
            <a:lvl1pPr marL="0" marR="0" indent="0" algn="l" eaLnBrk="1" latinLnBrk="0" hangingPunct="1">
              <a:buFontTx/>
              <a:buNone/>
              <a:defRPr kumimoji="0" lang="th-TH" sz="20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30" name="Rectangle 29"/>
          <p:cNvSpPr/>
          <p:nvPr/>
        </p:nvSpPr>
        <p:spPr>
          <a:xfrm>
            <a:off x="8889273" y="0"/>
            <a:ext cx="76200" cy="6858000"/>
          </a:xfrm>
          <a:prstGeom prst="rect">
            <a:avLst/>
          </a:prstGeom>
          <a:solidFill>
            <a:schemeClr val="accent1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th-TH"/>
          </a:p>
        </p:txBody>
      </p:sp>
      <p:sp>
        <p:nvSpPr>
          <p:cNvPr id="9" name="Rectangle 8"/>
          <p:cNvSpPr>
            <a:spLocks noGrp="1"/>
          </p:cNvSpPr>
          <p:nvPr>
            <p:ph type="dt" sz="half" idx="16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14/12/60</a:t>
            </a:fld>
            <a:endParaRPr kumimoji="0" lang="th-TH"/>
          </a:p>
        </p:txBody>
      </p:sp>
      <p:sp>
        <p:nvSpPr>
          <p:cNvPr id="11" name="Rectangle 10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12" name="Rectangle 11"/>
          <p:cNvSpPr>
            <a:spLocks noGrp="1"/>
          </p:cNvSpPr>
          <p:nvPr>
            <p:ph type="ftr" sz="quarter" idx="18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 rot="16200000">
            <a:off x="5315559" y="3268980"/>
            <a:ext cx="6858000" cy="320040"/>
          </a:xfrm>
          <a:prstGeom prst="rect">
            <a:avLst/>
          </a:prstGeom>
          <a:solidFill>
            <a:schemeClr val="accent6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/>
            <a:endParaRPr kumimoji="0" lang="th-TH"/>
          </a:p>
        </p:txBody>
      </p:sp>
      <p:sp>
        <p:nvSpPr>
          <p:cNvPr id="8" name="Rectangle 7"/>
          <p:cNvSpPr/>
          <p:nvPr/>
        </p:nvSpPr>
        <p:spPr>
          <a:xfrm rot="16200000">
            <a:off x="5628132" y="3341399"/>
            <a:ext cx="6858000" cy="173736"/>
          </a:xfrm>
          <a:prstGeom prst="rect">
            <a:avLst/>
          </a:prstGeom>
          <a:solidFill>
            <a:schemeClr val="accent3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/>
            <a:endParaRPr kumimoji="0" lang="th-TH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848600" cy="1143000"/>
          </a:xfrm>
          <a:prstGeom prst="rect">
            <a:avLst/>
          </a:prstGeom>
        </p:spPr>
        <p:txBody>
          <a:bodyPr vert="horz" rtlCol="0" anchor="ctr">
            <a:normAutofit/>
          </a:bodyPr>
          <a:lstStyle>
            <a:extLst/>
          </a:lstStyle>
          <a:p>
            <a:pPr eaLnBrk="1" latinLnBrk="0" hangingPunct="1"/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 smtClean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7848600" cy="4525963"/>
          </a:xfrm>
          <a:prstGeom prst="rect">
            <a:avLst/>
          </a:prstGeom>
        </p:spPr>
        <p:txBody>
          <a:bodyPr vert="horz" rtlCol="0">
            <a:normAutofit/>
          </a:bodyPr>
          <a:lstStyle>
            <a:extLst/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kumimoji="0" lang="th-TH" smtClean="0"/>
              <a:t>ระดับที่สอง</a:t>
            </a:r>
          </a:p>
          <a:p>
            <a:pPr lvl="2" eaLnBrk="1" latinLnBrk="0" hangingPunct="1"/>
            <a:r>
              <a:rPr kumimoji="0" lang="th-TH" smtClean="0"/>
              <a:t>ระดับที่สาม</a:t>
            </a:r>
          </a:p>
          <a:p>
            <a:pPr lvl="3" eaLnBrk="1" latinLnBrk="0" hangingPunct="1"/>
            <a:r>
              <a:rPr kumimoji="0" lang="th-TH" smtClean="0"/>
              <a:t>ระดับที่สี่</a:t>
            </a:r>
          </a:p>
          <a:p>
            <a:pPr lvl="4" eaLnBrk="1" latinLnBrk="0" hangingPunct="1"/>
            <a:r>
              <a:rPr kumimoji="0" lang="th-TH" smtClean="0"/>
              <a:t>ระดับที่ห้า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696200" y="1012825"/>
            <a:ext cx="2133600" cy="365125"/>
          </a:xfrm>
          <a:prstGeom prst="rect">
            <a:avLst/>
          </a:prstGeom>
        </p:spPr>
        <p:txBody>
          <a:bodyPr vert="horz" rtlCol="0" anchor="ctr"/>
          <a:lstStyle>
            <a:lvl1pPr algn="r" eaLnBrk="1" latinLnBrk="0" hangingPunct="1">
              <a:defRPr kumimoji="0" lang="th-TH" sz="1200">
                <a:solidFill>
                  <a:schemeClr val="bg1"/>
                </a:solidFill>
              </a:defRPr>
            </a:lvl1pPr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14/12/60</a:t>
            </a:fld>
            <a:endParaRPr kumimoji="0" lang="th-TH">
              <a:solidFill>
                <a:schemeClr val="bg1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162800" y="3832226"/>
            <a:ext cx="3200400" cy="365125"/>
          </a:xfrm>
          <a:prstGeom prst="rect">
            <a:avLst/>
          </a:prstGeom>
        </p:spPr>
        <p:txBody>
          <a:bodyPr vert="horz" rtlCol="0" anchor="ctr"/>
          <a:lstStyle>
            <a:lvl1pPr algn="l" eaLnBrk="1" latinLnBrk="0" hangingPunct="1">
              <a:defRPr kumimoji="0" lang="th-TH" sz="1200">
                <a:solidFill>
                  <a:schemeClr val="bg1"/>
                </a:solidFill>
              </a:defRPr>
            </a:lvl1pPr>
            <a:extLst/>
          </a:lstStyle>
          <a:p>
            <a:pPr algn="l"/>
            <a:endParaRPr kumimoji="0" lang="th-TH">
              <a:solidFill>
                <a:schemeClr val="bg1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 rot="5400000">
            <a:off x="8278813" y="5962650"/>
            <a:ext cx="968375" cy="365125"/>
          </a:xfrm>
          <a:prstGeom prst="rect">
            <a:avLst/>
          </a:prstGeom>
        </p:spPr>
        <p:txBody>
          <a:bodyPr vert="horz" rtlCol="0" anchor="ctr"/>
          <a:lstStyle>
            <a:lvl1pPr algn="r" eaLnBrk="1" latinLnBrk="0" hangingPunct="1">
              <a:defRPr kumimoji="0" lang="th-TH" sz="1200">
                <a:solidFill>
                  <a:schemeClr val="bg1"/>
                </a:solidFill>
              </a:defRPr>
            </a:lvl1pPr>
            <a:extLst/>
          </a:lstStyle>
          <a:p>
            <a:fld id="{8A4431D5-1B33-458B-8AFD-CECCB0FA18CB}" type="slidenum">
              <a:rPr kumimoji="0" lang="th-TH">
                <a:solidFill>
                  <a:schemeClr val="bg1"/>
                </a:solidFill>
              </a:rPr>
              <a:pPr/>
              <a:t>‹#›</a:t>
            </a:fld>
            <a:endParaRPr kumimoji="0" lang="th-TH">
              <a:solidFill>
                <a:schemeClr val="bg1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8895749" y="-733"/>
            <a:ext cx="76200" cy="6858000"/>
          </a:xfrm>
          <a:prstGeom prst="rect">
            <a:avLst/>
          </a:prstGeom>
          <a:solidFill>
            <a:schemeClr val="accent1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th-TH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</p:sldLayoutIdLst>
  <p:transition>
    <p:fade/>
  </p:transition>
  <p:timing>
    <p:tnLst>
      <p:par>
        <p:cTn id="1" dur="indefinite" restart="never" nodeType="tmRoot"/>
      </p:par>
    </p:tnLst>
  </p:timing>
  <p:txStyles>
    <p:titleStyle>
      <a:lvl1pPr algn="ctr" rtl="0" eaLnBrk="1" latinLnBrk="0" hangingPunct="1">
        <a:spcBef>
          <a:spcPct val="0"/>
        </a:spcBef>
        <a:buNone/>
        <a:defRPr kumimoji="0" lang="th-TH" sz="4400" kern="1200">
          <a:solidFill>
            <a:schemeClr val="tx2"/>
          </a:solidFill>
          <a:latin typeface="+mj-lt"/>
          <a:ea typeface="+mj-ea"/>
          <a:cs typeface="+mj-cs"/>
        </a:defRPr>
      </a:lvl1pPr>
      <a:extLst/>
    </p:titleStyle>
    <p:bodyStyle>
      <a:lvl1pPr marL="342900" indent="-342900" algn="l" rtl="0" eaLnBrk="1" latinLnBrk="0" hangingPunct="1">
        <a:spcBef>
          <a:spcPct val="20000"/>
        </a:spcBef>
        <a:buFont typeface="Arial"/>
        <a:buChar char="•"/>
        <a:defRPr kumimoji="0" lang="th-TH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Font typeface="Arial"/>
        <a:buChar char="–"/>
        <a:defRPr kumimoji="0" lang="th-TH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Font typeface="Arial"/>
        <a:buChar char="•"/>
        <a:defRPr kumimoji="0" lang="th-TH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Font typeface="Arial"/>
        <a:buChar char="–"/>
        <a:defRPr kumimoji="0" lang="th-TH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Font typeface="Arial"/>
        <a:buChar char="»"/>
        <a:defRPr kumimoji="0" lang="th-TH" sz="20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Font typeface="Arial"/>
        <a:buChar char="•"/>
        <a:defRPr kumimoji="0" lang="th-TH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Font typeface="Arial"/>
        <a:buChar char="•"/>
        <a:defRPr kumimoji="0" lang="th-TH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Font typeface="Arial"/>
        <a:buChar char="•"/>
        <a:defRPr kumimoji="0" lang="th-TH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Font typeface="Arial"/>
        <a:buChar char="•"/>
        <a:defRPr kumimoji="0" lang="th-TH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lang="th-TH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lang="th-TH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lang="th-TH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lang="th-TH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lang="th-TH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lang="th-TH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lang="th-TH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lang="th-TH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lang="th-TH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6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6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6.xml"/><Relationship Id="rId5" Type="http://schemas.openxmlformats.org/officeDocument/2006/relationships/image" Target="../media/image16.jpg"/><Relationship Id="rId4" Type="http://schemas.openxmlformats.org/officeDocument/2006/relationships/image" Target="../media/image15.jp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hyperlink" Target="http://www.bedo.or.th/lcdb/biodiversity/view3.aspx?id=9131" TargetMode="External"/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85723" y="692696"/>
            <a:ext cx="8234983" cy="5475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187623" y="597432"/>
            <a:ext cx="662473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7200" dirty="0" smtClean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มาทำความรู้จักกับ</a:t>
            </a:r>
          </a:p>
          <a:p>
            <a:pPr algn="ctr"/>
            <a:r>
              <a:rPr lang="th-TH" dirty="0" smtClean="0"/>
              <a:t> </a:t>
            </a:r>
            <a:endParaRPr lang="th-TH" sz="9600" dirty="0" smtClean="0">
              <a:solidFill>
                <a:srgbClr val="FFFF00"/>
              </a:solidFill>
            </a:endParaRPr>
          </a:p>
          <a:p>
            <a:pPr algn="ctr"/>
            <a:r>
              <a:rPr lang="th-TH" dirty="0" smtClean="0"/>
              <a:t> </a:t>
            </a:r>
            <a:endParaRPr lang="th-TH" dirty="0"/>
          </a:p>
        </p:txBody>
      </p:sp>
      <p:sp>
        <p:nvSpPr>
          <p:cNvPr id="6" name="สี่เหลี่ยมผืนผ้า 5"/>
          <p:cNvSpPr/>
          <p:nvPr/>
        </p:nvSpPr>
        <p:spPr>
          <a:xfrm>
            <a:off x="899592" y="4293096"/>
            <a:ext cx="6912767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sz="9600" dirty="0" smtClean="0">
                <a:solidFill>
                  <a:srgbClr val="FFFF00"/>
                </a:solidFill>
                <a:latin typeface="TH Sarabun New" panose="020B0500040200020003" pitchFamily="34" charset="-34"/>
                <a:ea typeface="Dotum" pitchFamily="34" charset="-127"/>
                <a:cs typeface="TH Sarabun New" panose="020B0500040200020003" pitchFamily="34" charset="-34"/>
              </a:rPr>
              <a:t>เห็ด</a:t>
            </a:r>
            <a:r>
              <a:rPr lang="th-TH" sz="9600" dirty="0">
                <a:solidFill>
                  <a:srgbClr val="FFFF00"/>
                </a:solidFill>
                <a:latin typeface="TH Sarabun New" panose="020B0500040200020003" pitchFamily="34" charset="-34"/>
                <a:ea typeface="Dotum" pitchFamily="34" charset="-127"/>
                <a:cs typeface="TH Sarabun New" panose="020B0500040200020003" pitchFamily="34" charset="-34"/>
              </a:rPr>
              <a:t>ไ</a:t>
            </a:r>
            <a:r>
              <a:rPr lang="th-TH" sz="9600" dirty="0" smtClean="0">
                <a:solidFill>
                  <a:srgbClr val="FFFF00"/>
                </a:solidFill>
                <a:latin typeface="TH Sarabun New" panose="020B0500040200020003" pitchFamily="34" charset="-34"/>
                <a:ea typeface="Dotum" pitchFamily="34" charset="-127"/>
                <a:cs typeface="TH Sarabun New" panose="020B0500040200020003" pitchFamily="34" charset="-34"/>
              </a:rPr>
              <a:t>ส้เดือน</a:t>
            </a:r>
            <a:endParaRPr lang="th-TH" sz="9600" dirty="0">
              <a:solidFill>
                <a:srgbClr val="FFFF00"/>
              </a:solidFill>
              <a:latin typeface="TH Sarabun New" panose="020B0500040200020003" pitchFamily="34" charset="-34"/>
              <a:ea typeface="Dotum" pitchFamily="34" charset="-127"/>
              <a:cs typeface="TH Sarabun New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0755512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44307" y="803453"/>
            <a:ext cx="8172523" cy="54338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594059" y="3861048"/>
            <a:ext cx="7596844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7200" dirty="0" smtClean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ขอบคุณคะ</a:t>
            </a:r>
          </a:p>
          <a:p>
            <a:pPr algn="ctr"/>
            <a:r>
              <a:rPr lang="th-TH" sz="7200" dirty="0" smtClean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ไว้ติดตามชมชุดต่อไป</a:t>
            </a:r>
          </a:p>
          <a:p>
            <a:pPr algn="ctr"/>
            <a:r>
              <a:rPr lang="th-TH" dirty="0" smtClean="0"/>
              <a:t> </a:t>
            </a:r>
            <a:endParaRPr lang="th-TH" sz="9600" dirty="0" smtClean="0">
              <a:solidFill>
                <a:srgbClr val="FFFF00"/>
              </a:solidFill>
            </a:endParaRPr>
          </a:p>
          <a:p>
            <a:pPr algn="ctr"/>
            <a:r>
              <a:rPr lang="th-TH" dirty="0" smtClean="0"/>
              <a:t> </a:t>
            </a:r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755472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j0178459.jpg"/>
          <p:cNvPicPr>
            <a:picLocks noGrp="1" noChangeAspect="1"/>
          </p:cNvPicPr>
          <p:nvPr>
            <p:ph type="pic" sz="quarter" idx="1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332656"/>
            <a:ext cx="6695143" cy="4451558"/>
          </a:xfrm>
        </p:spPr>
      </p:pic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228600" y="4797152"/>
            <a:ext cx="8672946" cy="1908448"/>
          </a:xfrm>
        </p:spPr>
        <p:txBody>
          <a:bodyPr/>
          <a:lstStyle/>
          <a:p>
            <a:r>
              <a:rPr lang="th-TH" sz="44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เห็ด</a:t>
            </a:r>
            <a:r>
              <a:rPr lang="th-TH" sz="44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ไ</a:t>
            </a:r>
            <a:r>
              <a:rPr lang="th-TH" sz="44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ส้เดือน</a:t>
            </a:r>
            <a:endParaRPr lang="th-TH" sz="44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r>
              <a:rPr lang="th-TH" sz="2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ชื่อวิทยาศาสตร์: </a:t>
            </a:r>
            <a:r>
              <a:rPr lang="en-US" sz="20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   </a:t>
            </a:r>
            <a:r>
              <a:rPr lang="en-US" sz="2000" dirty="0">
                <a:solidFill>
                  <a:srgbClr val="1D2129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Amanita </a:t>
            </a:r>
            <a:r>
              <a:rPr lang="en-US" sz="2000" dirty="0" err="1" smtClean="0">
                <a:solidFill>
                  <a:srgbClr val="1D2129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Vaginata</a:t>
            </a:r>
            <a:r>
              <a:rPr lang="en-US" sz="2000" dirty="0" smtClean="0">
                <a:solidFill>
                  <a:srgbClr val="1D2129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en-US" sz="2000" dirty="0" err="1" smtClean="0">
                <a:solidFill>
                  <a:srgbClr val="1D2129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Var</a:t>
            </a:r>
            <a:r>
              <a:rPr lang="en-US" sz="2000" dirty="0" smtClean="0">
                <a:solidFill>
                  <a:srgbClr val="1D2129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 &amp; </a:t>
            </a:r>
            <a:r>
              <a:rPr lang="en-US" sz="2000" dirty="0" err="1" smtClean="0">
                <a:solidFill>
                  <a:srgbClr val="1D2129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Vaginata</a:t>
            </a:r>
            <a:r>
              <a:rPr lang="en-US" sz="2000" dirty="0" smtClean="0">
                <a:solidFill>
                  <a:srgbClr val="1D2129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 (Bull. &amp; Fr. </a:t>
            </a:r>
            <a:r>
              <a:rPr lang="en-US" sz="2000" dirty="0" err="1" smtClean="0">
                <a:solidFill>
                  <a:srgbClr val="1D2129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Vitt</a:t>
            </a:r>
            <a:r>
              <a:rPr lang="en-US" sz="2000" dirty="0" smtClean="0">
                <a:solidFill>
                  <a:srgbClr val="1D2129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.)</a:t>
            </a:r>
          </a:p>
          <a:p>
            <a:r>
              <a:rPr lang="th-TH" sz="20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ชื่ออื่น    </a:t>
            </a:r>
            <a:r>
              <a:rPr lang="en-US" sz="20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:  </a:t>
            </a:r>
            <a:r>
              <a:rPr lang="th-TH" sz="24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เห็ดขี้ไก่เดือน</a:t>
            </a:r>
            <a:endParaRPr lang="en-US" sz="2400" dirty="0" smtClean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r>
              <a:rPr lang="th-TH" sz="2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การใช้ประโยชน์</a:t>
            </a:r>
            <a:r>
              <a:rPr lang="th-TH" sz="20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:    </a:t>
            </a:r>
            <a:r>
              <a:rPr lang="th-TH" sz="24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รับประทานได้</a:t>
            </a:r>
            <a:endParaRPr lang="th-TH" sz="24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สี่เหลี่ยมผืนผ้า 4"/>
          <p:cNvSpPr/>
          <p:nvPr/>
        </p:nvSpPr>
        <p:spPr>
          <a:xfrm>
            <a:off x="611560" y="435839"/>
            <a:ext cx="4680520" cy="54476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thaiDist"/>
            <a:r>
              <a:rPr lang="th-TH" sz="2400" u="sng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ลักษณะ</a:t>
            </a:r>
            <a:r>
              <a:rPr lang="th-TH" sz="24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th-TH" sz="28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   </a:t>
            </a:r>
            <a:r>
              <a:rPr lang="th-TH" sz="2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หมวกดอกมีสีขาวอมน้ำตาลอ่อนบริเวณกลางหมวกดอกมีสีน้ำตาลอมดำ ผิวหมวกดอกเรียบเวลาโดนน้ำจะลื่นมือหมวกดอกมีลักษณะโค้งงอลงคลุมก้านดอก ดอกแก่ที่บานเต็มที่หมวกดอกมีลักษณะเป็นทรงร่ม กางแผ่ออกขนานกับพื้นดิน บางดอกหมวกงอขึ้นด้านบนเล็กน้อย ลักษณะคล้ายรูปกรวยตื้นหรือรูปจาน ขอบหมวกดอกมีรอยขีดเส้นตรงเป็นรัศมีโดยรอบ เนื้อ</a:t>
            </a:r>
            <a:r>
              <a:rPr lang="th-TH" sz="2000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ภายในห</a:t>
            </a:r>
            <a:r>
              <a:rPr lang="th-TH" sz="2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มวกดอกมีสีขาว ขนาดหมวกดอกกว้าง 3.5-5.0 เซนติเมตร ยาว 3.5-6.0 เซนติเมตร ครีบดอกมีสีขาวนวล บาง เปราะหักง่าย เรียงตัวตามยาวสม่ำเสมอ ก้านดอกมีสีขาวนวลยาวเรียวมีรูปทรงเป็นทรงกระบอก มีความกว้างเกือบเท่ากันตลอดทั้งก้าน เปราะหักง่าย ขนาดก้านดอกกว้าง 0.5-1.0 เซนติเมตร ยาว 6.0-10.0 เซนติเมตร  ลักษณะพิเศษ อื่นๆ ผิวหมวกดอกเรียบเวลาโดนน้ำจะลื่นมือ ก้านดอกมีความกว้างเกือบเท่ากันตลอดทั้งก้าน เปราะหักง่าย  นิเวศวิทยา พบในป่าเต็งรัง เกิดบนพื้นดินหรือพื้นหญ้า ลักษณะดินเป็นดินร่วนปน ใต้ต้นแดง ชาด และหญ้าเพ็ก พบในเดือน สิงหาคม - ตุลาคม การใช้ประโยชน์ นำมาประกอบอาหารรับประทานได้ โดยการแกง </a:t>
            </a:r>
          </a:p>
        </p:txBody>
      </p:sp>
      <p:pic>
        <p:nvPicPr>
          <p:cNvPr id="9" name="j0175361.jpg"/>
          <p:cNvPicPr>
            <a:picLocks noGrp="1" noChangeAspect="1"/>
          </p:cNvPicPr>
          <p:nvPr>
            <p:ph type="pic" sz="quarter" idx="17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717600" y="1843240"/>
            <a:ext cx="4288162" cy="2851171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sp>
        <p:nvSpPr>
          <p:cNvPr id="4" name="สี่เหลี่ยมผืนผ้า 3"/>
          <p:cNvSpPr/>
          <p:nvPr/>
        </p:nvSpPr>
        <p:spPr>
          <a:xfrm>
            <a:off x="755576" y="5882704"/>
            <a:ext cx="748883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th-TH" dirty="0" smtClean="0"/>
              <a:t>แหล่งที่มาข้อมูล</a:t>
            </a:r>
            <a:r>
              <a:rPr lang="en-US" dirty="0" smtClean="0"/>
              <a:t> :http://www.bedo.or.th/lcdb/biodiversity/view3.aspx</a:t>
            </a:r>
            <a:r>
              <a:rPr lang="en-US" dirty="0"/>
              <a:t>?id=9131</a:t>
            </a:r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10665789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j0175361.jpg"/>
          <p:cNvPicPr>
            <a:picLocks noGrp="1" noChangeAspect="1"/>
          </p:cNvPicPr>
          <p:nvPr>
            <p:ph type="pic" sz="quarter" idx="17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641516" y="2318924"/>
            <a:ext cx="4548600" cy="3024336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sp>
        <p:nvSpPr>
          <p:cNvPr id="5" name="สี่เหลี่ยมผืนผ้า 4"/>
          <p:cNvSpPr/>
          <p:nvPr/>
        </p:nvSpPr>
        <p:spPr>
          <a:xfrm>
            <a:off x="1331640" y="435841"/>
            <a:ext cx="669674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2800" u="sng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ลักษณะ</a:t>
            </a:r>
            <a:r>
              <a:rPr lang="th-TH" sz="2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th-TH" sz="28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 หมวก</a:t>
            </a:r>
            <a:r>
              <a:rPr lang="th-TH" sz="2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ดอกมีสีขาวอมน้ำตาลอ่อนบริเวณกลางหมวกดอกมีสีน้ำตาลอมดำ ผิวหมวกดอกเรียบเวลาโดนน้ำจะลื่นมือ</a:t>
            </a:r>
          </a:p>
        </p:txBody>
      </p:sp>
      <p:pic>
        <p:nvPicPr>
          <p:cNvPr id="8" name="j0175361.jpg"/>
          <p:cNvPicPr>
            <a:picLocks noGrp="1" noChangeAspect="1"/>
          </p:cNvPicPr>
          <p:nvPr>
            <p:ph type="pic" sz="quarter" idx="17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214389" y="2256955"/>
            <a:ext cx="4608513" cy="3064171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5897000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j0175361.jpg"/>
          <p:cNvPicPr>
            <a:picLocks noGrp="1" noChangeAspect="1"/>
          </p:cNvPicPr>
          <p:nvPr>
            <p:ph type="pic" sz="quarter" idx="17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67895" y="2461536"/>
            <a:ext cx="4725279" cy="3141807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pic>
        <p:nvPicPr>
          <p:cNvPr id="9" name="j0175361.jpg"/>
          <p:cNvPicPr>
            <a:picLocks noGrp="1" noChangeAspect="1"/>
          </p:cNvPicPr>
          <p:nvPr>
            <p:ph type="pic" sz="quarter" idx="17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809500" y="2468302"/>
            <a:ext cx="4765670" cy="3168662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sp>
        <p:nvSpPr>
          <p:cNvPr id="10" name="สี่เหลี่ยมผืนผ้า 9"/>
          <p:cNvSpPr/>
          <p:nvPr/>
        </p:nvSpPr>
        <p:spPr>
          <a:xfrm>
            <a:off x="1043608" y="715691"/>
            <a:ext cx="712879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28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หมวก</a:t>
            </a:r>
            <a:r>
              <a:rPr lang="th-TH" sz="28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ดอก  </a:t>
            </a:r>
            <a:r>
              <a:rPr lang="th-TH" sz="28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มี</a:t>
            </a:r>
            <a:r>
              <a:rPr lang="th-TH" sz="2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ลักษณะโค้งงอลงคลุมก้านดอก ดอกแก่ที่บานเต็มที่หมวกดอกมีลักษณะเป็นทรงร่ม กางแผ่ออกขนานกับ</a:t>
            </a:r>
            <a:r>
              <a:rPr lang="th-TH" sz="28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พื้นดิน</a:t>
            </a:r>
            <a:endParaRPr lang="th-TH" sz="28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6" name="สี่เหลี่ยมผืนผ้า 5"/>
          <p:cNvSpPr/>
          <p:nvPr/>
        </p:nvSpPr>
        <p:spPr>
          <a:xfrm>
            <a:off x="5868144" y="2348880"/>
            <a:ext cx="98616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h-TH" sz="2800" b="1" dirty="0">
                <a:solidFill>
                  <a:schemeClr val="bg1"/>
                </a:solidFill>
              </a:rPr>
              <a:t>ดอกแก่</a:t>
            </a:r>
          </a:p>
        </p:txBody>
      </p:sp>
    </p:spTree>
    <p:extLst>
      <p:ext uri="{BB962C8B-B14F-4D97-AF65-F5344CB8AC3E}">
        <p14:creationId xmlns:p14="http://schemas.microsoft.com/office/powerpoint/2010/main" val="874314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j0175361.jpg"/>
          <p:cNvPicPr>
            <a:picLocks noGrp="1" noChangeAspect="1"/>
          </p:cNvPicPr>
          <p:nvPr>
            <p:ph type="pic" sz="quarter" idx="17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1821017"/>
            <a:ext cx="2952328" cy="4442376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sp>
        <p:nvSpPr>
          <p:cNvPr id="10" name="สี่เหลี่ยมผืนผ้า 9"/>
          <p:cNvSpPr/>
          <p:nvPr/>
        </p:nvSpPr>
        <p:spPr>
          <a:xfrm>
            <a:off x="755576" y="620688"/>
            <a:ext cx="302433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24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หมวก</a:t>
            </a:r>
            <a:r>
              <a:rPr lang="th-TH" sz="24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ดอก  </a:t>
            </a:r>
            <a:r>
              <a:rPr lang="th-TH" sz="24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บางดอกหมวกงอขึ้นด้านบนเล็กน้อย ลักษณะคล้ายรูปกรวยตื้นหรือรูปจาน</a:t>
            </a:r>
          </a:p>
        </p:txBody>
      </p:sp>
      <p:pic>
        <p:nvPicPr>
          <p:cNvPr id="7" name="j0175361.jpg"/>
          <p:cNvPicPr>
            <a:picLocks noGrp="1" noChangeAspect="1"/>
          </p:cNvPicPr>
          <p:nvPr>
            <p:ph type="pic" sz="quarter" idx="17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3243" y="3461762"/>
            <a:ext cx="4489351" cy="2984941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sp>
        <p:nvSpPr>
          <p:cNvPr id="4" name="สี่เหลี่ยมผืนผ้า 3"/>
          <p:cNvSpPr/>
          <p:nvPr/>
        </p:nvSpPr>
        <p:spPr>
          <a:xfrm>
            <a:off x="4671813" y="4954233"/>
            <a:ext cx="293221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h-TH" sz="2800" dirty="0">
                <a:solidFill>
                  <a:srgbClr val="FFFF00"/>
                </a:solidFill>
              </a:rPr>
              <a:t>เนื้อภายในหมวกดอกมีสีขาว</a:t>
            </a:r>
          </a:p>
        </p:txBody>
      </p:sp>
      <p:pic>
        <p:nvPicPr>
          <p:cNvPr id="11" name="j0175361.jpg"/>
          <p:cNvPicPr>
            <a:picLocks noGrp="1" noChangeAspect="1"/>
          </p:cNvPicPr>
          <p:nvPr>
            <p:ph type="pic" sz="quarter" idx="17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5937" y="269279"/>
            <a:ext cx="4489349" cy="298494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sp>
        <p:nvSpPr>
          <p:cNvPr id="12" name="สี่เหลี่ยมผืนผ้า 11"/>
          <p:cNvSpPr/>
          <p:nvPr/>
        </p:nvSpPr>
        <p:spPr>
          <a:xfrm>
            <a:off x="4671813" y="2564904"/>
            <a:ext cx="36004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2000" dirty="0"/>
              <a:t>ขอบหมวกดอกมีรอยขีดเส้นตรงเป็นรัศมี</a:t>
            </a:r>
            <a:r>
              <a:rPr lang="th-TH" sz="2000" dirty="0" smtClean="0"/>
              <a:t>โดยรอบ</a:t>
            </a:r>
            <a:endParaRPr lang="th-TH" sz="2000" dirty="0"/>
          </a:p>
        </p:txBody>
      </p:sp>
    </p:spTree>
    <p:extLst>
      <p:ext uri="{BB962C8B-B14F-4D97-AF65-F5344CB8AC3E}">
        <p14:creationId xmlns:p14="http://schemas.microsoft.com/office/powerpoint/2010/main" val="32968955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j0175361.jpg"/>
          <p:cNvPicPr>
            <a:picLocks noGrp="1" noChangeAspect="1"/>
          </p:cNvPicPr>
          <p:nvPr>
            <p:ph type="pic" sz="quarter" idx="17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1822054"/>
            <a:ext cx="2952328" cy="4440301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pic>
        <p:nvPicPr>
          <p:cNvPr id="7" name="j0175361.jpg"/>
          <p:cNvPicPr>
            <a:picLocks noGrp="1" noChangeAspect="1"/>
          </p:cNvPicPr>
          <p:nvPr>
            <p:ph type="pic" sz="quarter" idx="17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3243" y="3461762"/>
            <a:ext cx="4489351" cy="298494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pic>
        <p:nvPicPr>
          <p:cNvPr id="11" name="j0175361.jpg"/>
          <p:cNvPicPr>
            <a:picLocks noGrp="1" noChangeAspect="1"/>
          </p:cNvPicPr>
          <p:nvPr>
            <p:ph type="pic" sz="quarter" idx="17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5937" y="269279"/>
            <a:ext cx="4489349" cy="2984939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sp>
        <p:nvSpPr>
          <p:cNvPr id="8" name="สี่เหลี่ยมผืนผ้า 7"/>
          <p:cNvSpPr/>
          <p:nvPr/>
        </p:nvSpPr>
        <p:spPr>
          <a:xfrm>
            <a:off x="899592" y="692696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h-TH" sz="28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แบบขาลาย</a:t>
            </a:r>
            <a:endParaRPr lang="th-TH" sz="28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6100382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j0175361.jpg"/>
          <p:cNvPicPr>
            <a:picLocks noGrp="1" noChangeAspect="1"/>
          </p:cNvPicPr>
          <p:nvPr>
            <p:ph type="pic" sz="quarter" idx="17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1628800"/>
            <a:ext cx="3402379" cy="4536504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pic>
        <p:nvPicPr>
          <p:cNvPr id="7" name="j0175361.jpg"/>
          <p:cNvPicPr>
            <a:picLocks noGrp="1" noChangeAspect="1"/>
          </p:cNvPicPr>
          <p:nvPr>
            <p:ph type="pic" sz="quarter" idx="17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5976" y="3645024"/>
            <a:ext cx="3600400" cy="2505279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pic>
        <p:nvPicPr>
          <p:cNvPr id="11" name="j0175361.jpg"/>
          <p:cNvPicPr>
            <a:picLocks noGrp="1" noChangeAspect="1"/>
          </p:cNvPicPr>
          <p:nvPr>
            <p:ph type="pic" sz="quarter" idx="17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2040" y="620688"/>
            <a:ext cx="2184698" cy="2912931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sp>
        <p:nvSpPr>
          <p:cNvPr id="6" name="สี่เหลี่ยมผืนผ้า 5"/>
          <p:cNvSpPr/>
          <p:nvPr/>
        </p:nvSpPr>
        <p:spPr>
          <a:xfrm>
            <a:off x="899592" y="620688"/>
            <a:ext cx="364074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h-TH" sz="28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จะมีเปลือกหุ้มที่โคนคล้ายเห็ดระโงก</a:t>
            </a:r>
            <a:endParaRPr lang="th-TH" sz="2800" b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9" name="สี่เหลี่ยมผืนผ้า 8"/>
          <p:cNvSpPr/>
          <p:nvPr/>
        </p:nvSpPr>
        <p:spPr>
          <a:xfrm>
            <a:off x="4701391" y="6328901"/>
            <a:ext cx="347100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th-TH" sz="20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ขอบคุณภาพ จากกลุ่มเพาะเลี้ยงเห็ดปลวก</a:t>
            </a:r>
            <a:endParaRPr lang="th-TH" sz="2000" b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7567847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ตัวแทนข้อความ 4"/>
          <p:cNvSpPr>
            <a:spLocks noGrp="1"/>
          </p:cNvSpPr>
          <p:nvPr>
            <p:ph type="body" sz="quarter" idx="14"/>
          </p:nvPr>
        </p:nvSpPr>
        <p:spPr>
          <a:xfrm>
            <a:off x="1115616" y="980728"/>
            <a:ext cx="7128792" cy="3888432"/>
          </a:xfrm>
        </p:spPr>
        <p:txBody>
          <a:bodyPr>
            <a:normAutofit/>
          </a:bodyPr>
          <a:lstStyle/>
          <a:p>
            <a:pPr algn="thaiDist"/>
            <a:r>
              <a:rPr lang="th-TH" sz="3600" b="1" dirty="0" smtClean="0">
                <a:solidFill>
                  <a:srgbClr val="FF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แหล่งค้นคว้าข้อมูล</a:t>
            </a:r>
          </a:p>
          <a:p>
            <a:pPr algn="thaiDist"/>
            <a:endParaRPr lang="th-TH" sz="3600" b="1" dirty="0" smtClean="0">
              <a:solidFill>
                <a:srgbClr val="FF0000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pPr algn="thaiDist"/>
            <a:r>
              <a:rPr lang="th-TH" sz="2400" b="1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ระบบฐานข้อมูลทรัพยากรชีวภาพและภูมิปัญญาของท้องถิ่นและชุมชน</a:t>
            </a:r>
            <a:endParaRPr lang="en-US" sz="2400" b="1" dirty="0">
              <a:solidFill>
                <a:schemeClr val="tx1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pPr algn="thaiDist"/>
            <a:r>
              <a:rPr lang="en-US" sz="1800" b="1" dirty="0" smtClean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  <a:hlinkClick r:id="rId2"/>
              </a:rPr>
              <a:t>http</a:t>
            </a:r>
            <a:r>
              <a:rPr lang="en-US" sz="1800" b="1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  <a:hlinkClick r:id="rId2"/>
              </a:rPr>
              <a:t>://</a:t>
            </a:r>
            <a:r>
              <a:rPr lang="en-US" sz="1800" b="1" dirty="0" smtClean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  <a:hlinkClick r:id="rId2"/>
              </a:rPr>
              <a:t>www.bedo.or.th/lcdb/biodiversity/view3.aspx?id=9131</a:t>
            </a:r>
            <a:r>
              <a:rPr lang="en-US" sz="1800" b="1" dirty="0" smtClean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endParaRPr lang="th-TH" sz="1800" b="1" dirty="0" smtClean="0">
              <a:solidFill>
                <a:schemeClr val="tx1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pPr algn="thaiDist"/>
            <a:endParaRPr lang="en-US" sz="2200" b="1" dirty="0" smtClean="0">
              <a:solidFill>
                <a:schemeClr val="tx1"/>
              </a:solidFill>
            </a:endParaRPr>
          </a:p>
          <a:p>
            <a:pPr algn="thaiDist"/>
            <a:endParaRPr lang="th-TH" sz="3000" dirty="0"/>
          </a:p>
        </p:txBody>
      </p:sp>
    </p:spTree>
    <p:extLst>
      <p:ext uri="{BB962C8B-B14F-4D97-AF65-F5344CB8AC3E}">
        <p14:creationId xmlns:p14="http://schemas.microsoft.com/office/powerpoint/2010/main" val="29345056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อัลบั้มรูปแบบร่วมสมัย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0000"/>
                <a:satMod val="155000"/>
              </a:schemeClr>
            </a:gs>
            <a:gs pos="35000">
              <a:schemeClr val="phClr">
                <a:shade val="75000"/>
                <a:satMod val="155000"/>
              </a:schemeClr>
            </a:gs>
            <a:gs pos="100000">
              <a:schemeClr val="phClr">
                <a:tint val="80000"/>
                <a:satMod val="255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ContemporaryPhotoAlbum</Template>
  <TotalTime>0</TotalTime>
  <Words>229</Words>
  <Application>Microsoft Office PowerPoint</Application>
  <PresentationFormat>นำเสนอทางหน้าจอ (4:3)</PresentationFormat>
  <Paragraphs>34</Paragraphs>
  <Slides>10</Slides>
  <Notes>7</Notes>
  <HiddenSlides>0</HiddenSlides>
  <MMClips>0</MMClips>
  <ScaleCrop>false</ScaleCrop>
  <HeadingPairs>
    <vt:vector size="4" baseType="variant">
      <vt:variant>
        <vt:lpstr>ชุดรูปแบบ</vt:lpstr>
      </vt:variant>
      <vt:variant>
        <vt:i4>1</vt:i4>
      </vt:variant>
      <vt:variant>
        <vt:lpstr>ชื่อเรื่องภาพนิ่ง</vt:lpstr>
      </vt:variant>
      <vt:variant>
        <vt:i4>10</vt:i4>
      </vt:variant>
    </vt:vector>
  </HeadingPairs>
  <TitlesOfParts>
    <vt:vector size="11" baseType="lpstr">
      <vt:lpstr>อัลบั้มรูปแบบร่วมสมัย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กัลยา กาญจนรุ่ง</dc:creator>
  <cp:lastModifiedBy/>
  <cp:revision>1</cp:revision>
  <dcterms:created xsi:type="dcterms:W3CDTF">2017-07-27T06:10:19Z</dcterms:created>
  <dcterms:modified xsi:type="dcterms:W3CDTF">2017-12-13T21:57:00Z</dcterms:modified>
  <dc:title>เห็ดไส้เดือน</dc:title>
</cp:coreProperties>
</file>