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70" r:id="rId2"/>
    <p:sldId id="266" r:id="rId3"/>
    <p:sldId id="276" r:id="rId4"/>
    <p:sldId id="279" r:id="rId5"/>
    <p:sldId id="271" r:id="rId6"/>
    <p:sldId id="275" r:id="rId7"/>
    <p:sldId id="277" r:id="rId8"/>
    <p:sldId id="278" r:id="rId9"/>
    <p:sldId id="268" r:id="rId10"/>
    <p:sldId id="280" r:id="rId11"/>
    <p:sldId id="262" r:id="rId12"/>
    <p:sldId id="269" r:id="rId13"/>
    <p:sldId id="272" r:id="rId14"/>
    <p:sldId id="273" r:id="rId15"/>
    <p:sldId id="274" r:id="rId16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TH Sarabun New" panose="020B0500040200020003" pitchFamily="34" charset="-34"/>
      <p:regular r:id="rId27"/>
      <p:bold r:id="rId28"/>
      <p:italic r:id="rId29"/>
      <p:boldItalic r:id="rId30"/>
    </p:embeddedFont>
    <p:embeddedFont>
      <p:font typeface="Dotum" panose="020B0600000101010101" pitchFamily="34" charset="-127"/>
      <p:regular r:id="rId31"/>
    </p:embeddedFont>
    <p:embeddedFont>
      <p:font typeface="Cordia New" panose="020B0304020202020204" pitchFamily="34" charset="-34"/>
      <p:regular r:id="rId32"/>
      <p:bold r:id="rId33"/>
      <p:italic r:id="rId34"/>
      <p:boldItalic r:id="rId35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14/12/60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14/12/60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9.jp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8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6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.th/url?sa=t&amp;rct=j&amp;q=&amp;esrc=s&amp;source=web&amp;cd=7&amp;cad=rja&amp;uact=8&amp;ved=0ahUKEwihha6w8oLYAhVHN48KHc-YBacQFgg6MAY&amp;url=http://www.thaikasetsart.com/%E0%B9%80%E0%B8%AB%E0%B9%87%E0%B8%94%E0%B8%AB%E0%B8%A5%E0%B8%B4%E0%B8%99%E0%B8%88%E0%B8%B7%E0%B8%AD/&amp;usg=AOvVaw1YoEKeQ0w_oyRziFmYA34E" TargetMode="Externa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9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5.jp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249" y="692696"/>
            <a:ext cx="8424935" cy="5601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95159" y="980728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39075" y="4437111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</a:t>
            </a:r>
            <a:r>
              <a:rPr lang="th-TH" sz="9600" dirty="0" err="1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หลินจือจ</a:t>
            </a:r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วักงู</a:t>
            </a:r>
            <a:endParaRPr lang="th-TH" sz="9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9961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764704"/>
            <a:ext cx="2160240" cy="325051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149080"/>
            <a:ext cx="3456384" cy="229705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173210"/>
            <a:ext cx="3384376" cy="225024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764704"/>
            <a:ext cx="2160239" cy="325051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764704"/>
            <a:ext cx="2430270" cy="324036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188640"/>
            <a:ext cx="8111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ในฤดูฝนที่มีฝนตกชุก จะพบเห็น</a:t>
            </a:r>
            <a:r>
              <a:rPr lang="th-TH" sz="2400" b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หลินจือจ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วักงูได้เยอะทีเดียวตามตอไม้เนื้อแข็งที่ตายแล้ว</a:t>
            </a:r>
            <a:endParaRPr lang="th-TH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9221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30792"/>
            <a:ext cx="5184576" cy="388843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501008"/>
            <a:ext cx="1944216" cy="292410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437112"/>
            <a:ext cx="2959799" cy="196795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437112"/>
            <a:ext cx="2914600" cy="193789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1944216" cy="2924103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990" y="260648"/>
            <a:ext cx="4463402" cy="296768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5" y="3355117"/>
            <a:ext cx="4341982" cy="325648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395536" y="1412776"/>
            <a:ext cx="294948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สรรพคุณ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เป็นยาบำรุงร่างกาย บรรเทาอาการอ่อนเพลีย แก้หลอดลมอักเสบเรื้อรัง รักษาโรคหัวใจ และช่วยให้นอนหลับ</a:t>
            </a:r>
          </a:p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กระตุ้นระบบภูมิคุ้มกันในผู้ป่วยมะเร็ง</a:t>
            </a:r>
          </a:p>
        </p:txBody>
      </p:sp>
    </p:spTree>
    <p:extLst>
      <p:ext uri="{BB962C8B-B14F-4D97-AF65-F5344CB8AC3E}">
        <p14:creationId xmlns:p14="http://schemas.microsoft.com/office/powerpoint/2010/main" val="251152918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827583" y="1124744"/>
            <a:ext cx="7614447" cy="4608512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en-US" sz="32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3200" u="sng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อีกด้านหนึ่งของเห็ด</a:t>
            </a:r>
            <a:r>
              <a:rPr lang="th-TH" sz="3200" u="sng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หลินจือ</a:t>
            </a:r>
            <a:r>
              <a:rPr lang="th-TH" sz="3200" u="sng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 - ไทยเกษตรศาสตร์</a:t>
            </a:r>
            <a:endParaRPr lang="th-TH" sz="32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32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www.thaikasetsart.com/</a:t>
            </a:r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3200" b="1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en-US" sz="2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</a:p>
          <a:p>
            <a:pPr algn="thaiDist"/>
            <a:endParaRPr lang="en-US" sz="28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ข้อมูลจาก  ลุงหนวดกลุ่มเพาะเลี้ยงเห็ดปลวก  </a:t>
            </a:r>
          </a:p>
          <a:p>
            <a:pPr algn="thaiDist"/>
            <a:r>
              <a:rPr lang="en-US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8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78054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674" y="908720"/>
            <a:ext cx="8017943" cy="532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63688" y="908720"/>
            <a:ext cx="63548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6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6000" dirty="0" err="1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endParaRPr lang="th-TH" sz="6000" dirty="0" smtClean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6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ทำเป็นยาบำรุงสุขภาพ</a:t>
            </a: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88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5078" y="909948"/>
            <a:ext cx="7913823" cy="5259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3789040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3608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6639139" cy="4414321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941168"/>
            <a:ext cx="8672946" cy="1764432"/>
          </a:xfrm>
        </p:spPr>
        <p:txBody>
          <a:bodyPr/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หลินจือจ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วักงู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Ganoderma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lucidum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(Fr.) Karst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.]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ทำเป็นยา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4283969" y="548680"/>
            <a:ext cx="4158062" cy="2592288"/>
          </a:xfrm>
          <a:noFill/>
        </p:spPr>
        <p:txBody>
          <a:bodyPr/>
          <a:lstStyle>
            <a:extLst/>
          </a:lstStyle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หลินจือถูก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จัดอยู่ในสกุล </a:t>
            </a:r>
            <a:r>
              <a:rPr lang="en-US" sz="28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Ganoderma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มีชื่อเรียกตามท้องถิ่นต่าง ๆ กันหลายชื่อ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เช่น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เห็ดหิ้ง เห็ดหัวงู เห็ดจวักงู เห็ดแม่เบี้ย เห็ดนางกวัก เห็ดกระด้าง เห็ดไม้ เห็ดหมื่นปี เป็น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7286" y="908720"/>
            <a:ext cx="3312368" cy="4981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255606"/>
            <a:ext cx="4005883" cy="266348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698885" y="6021288"/>
            <a:ext cx="77431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:www.thaikasetsart.com/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41647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1104416" y="332656"/>
            <a:ext cx="6480720" cy="648072"/>
          </a:xfrm>
          <a:noFill/>
        </p:spPr>
        <p:txBody>
          <a:bodyPr/>
          <a:lstStyle>
            <a:extLst/>
          </a:lstStyle>
          <a:p>
            <a:pPr algn="thaiDist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   คล้ายๆกระบวยตักน้ำ ตอนดอกยังอ่อนก็เหมือนงู</a:t>
            </a:r>
            <a:endParaRPr lang="th-TH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79815" y="953110"/>
            <a:ext cx="1789001" cy="2691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981539"/>
            <a:ext cx="1770107" cy="266348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458" y="989161"/>
            <a:ext cx="1765043" cy="265586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768" y="908720"/>
            <a:ext cx="1819351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398" y="3827842"/>
            <a:ext cx="3854418" cy="2562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28003" y="3822470"/>
            <a:ext cx="3854418" cy="2561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162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4139953" y="591040"/>
            <a:ext cx="4392488" cy="2477920"/>
          </a:xfrm>
          <a:noFill/>
        </p:spPr>
        <p:txBody>
          <a:bodyPr/>
          <a:lstStyle>
            <a:extLst/>
          </a:lstStyle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ในสภาพธรรมชาติจะพบเห็ด</a:t>
            </a:r>
            <a:r>
              <a:rPr lang="th-TH" sz="28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อบ</a:t>
            </a:r>
            <a:r>
              <a:rPr lang="th-TH" sz="28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นขอน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ไม้ผุหรือเศษซากพืช โดยเห็ด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จะทำหน้าที่ใน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การย่อยสลายไม้เนื้อแข็ง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เหล่านี้ โดยปล่อยสารออกมาย่อยเศษซากพืชเหล่านั้น และดูดซึมเป็นอาหาร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874789"/>
            <a:ext cx="3286236" cy="494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7942" y="2864962"/>
            <a:ext cx="4440301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698885" y="6021288"/>
            <a:ext cx="77431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:www.thaikasetsart.com/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209886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13361" y="3593140"/>
            <a:ext cx="1942646" cy="2921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5462554" y="620688"/>
            <a:ext cx="298457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การเจริญเติบโตในช่วงแรกจะอยู่ในรูปของเส้นใย เมื่อสภาพแวดล้อมที่เหมาะสมจะสร้างดอกเห็ดสีน้ำตาลถึงน้ำตาลดำ ขอบของดอกเห็ดมีสี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ขาว</a:t>
            </a:r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4978" y="3546269"/>
            <a:ext cx="2004975" cy="3015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4978" y="458675"/>
            <a:ext cx="2025071" cy="3045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36540" y="456857"/>
            <a:ext cx="2004974" cy="301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0340" y="4354638"/>
            <a:ext cx="3249005" cy="216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249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174667" y="692696"/>
            <a:ext cx="3168352" cy="2232248"/>
          </a:xfrm>
          <a:noFill/>
        </p:spPr>
        <p:txBody>
          <a:bodyPr/>
          <a:lstStyle>
            <a:extLst/>
          </a:lstStyle>
          <a:p>
            <a:pPr algn="thaiDist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 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เมื่อโตจะขยาย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กว้างออกมีลักษณะ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คล้ายพัด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ผิวด้านบนเป็นมันเหมือนเคลือบด้วย</a:t>
            </a:r>
            <a:r>
              <a:rPr lang="th-TH" sz="3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แลคเกอร์</a:t>
            </a:r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7864" y="3356992"/>
            <a:ext cx="4968551" cy="3303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36073"/>
            <a:ext cx="4176464" cy="277690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384271"/>
            <a:ext cx="2160240" cy="32490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892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1772815"/>
            <a:ext cx="3030175" cy="455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7" y="1781604"/>
            <a:ext cx="3024336" cy="455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8"/>
          <p:cNvSpPr>
            <a:spLocks noGrp="1"/>
          </p:cNvSpPr>
          <p:nvPr>
            <p:ph type="body" sz="quarter" idx="13"/>
          </p:nvPr>
        </p:nvSpPr>
        <p:spPr>
          <a:xfrm>
            <a:off x="1043608" y="260648"/>
            <a:ext cx="7056784" cy="1728192"/>
          </a:xfrm>
          <a:noFill/>
        </p:spPr>
        <p:txBody>
          <a:bodyPr/>
          <a:lstStyle>
            <a:extLst/>
          </a:lstStyle>
          <a:p>
            <a:pPr algn="thaiDist"/>
            <a:r>
              <a:rPr lang="th-TH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ผิวด้านล่างมีสีขาวขุ่น</a:t>
            </a:r>
            <a:r>
              <a:rPr lang="th-TH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เต็มไปด้วยรูเล็ก ๆ ซึ่งเป็นที่สร้างสปอร์ของเชื้อมีสีน้ำตาลเป็นผงเล็ก ๆ กระจายทั่วบริเวณข้างเคียง  และเมื่อสภาพแวดล้อมเหมาะสมก็สามารถงอกเจริญเป็นเส้นใยใหม่ได้</a:t>
            </a:r>
          </a:p>
        </p:txBody>
      </p:sp>
    </p:spTree>
    <p:extLst>
      <p:ext uri="{BB962C8B-B14F-4D97-AF65-F5344CB8AC3E}">
        <p14:creationId xmlns:p14="http://schemas.microsoft.com/office/powerpoint/2010/main" val="4796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501008"/>
            <a:ext cx="2068214" cy="31105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76672"/>
            <a:ext cx="4392488" cy="292053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598313" y="1196752"/>
            <a:ext cx="33123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มักพบขึ้น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ตามตอ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ไม้ที่ตาย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แล้วจำพวกไม้เนื้อแข็งหากอยู่บนพื้นดินจะขายาวบนตอจะขาสั้น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พบได้ทั้งแบบกลุ่มและแบบเดี่ยว</a:t>
            </a:r>
          </a:p>
        </p:txBody>
      </p:sp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501008"/>
            <a:ext cx="2068215" cy="311059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583" y="3501008"/>
            <a:ext cx="1727386" cy="314070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374</Words>
  <Application>Microsoft Office PowerPoint</Application>
  <PresentationFormat>นำเสนอทางหน้าจอ (4:3)</PresentationFormat>
  <Paragraphs>43</Paragraphs>
  <Slides>15</Slides>
  <Notes>11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15</vt:i4>
      </vt:variant>
    </vt:vector>
  </HeadingPairs>
  <TitlesOfParts>
    <vt:vector size="22" baseType="lpstr">
      <vt:lpstr>Arial</vt:lpstr>
      <vt:lpstr>Angsana New</vt:lpstr>
      <vt:lpstr>Calibri</vt:lpstr>
      <vt:lpstr>TH Sarabun New</vt:lpstr>
      <vt:lpstr>Dotum</vt:lpstr>
      <vt:lpstr>Cordia New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2017-12-14T05:14:43Z</dcterms:modified>
  <dc:title>เห็ดหลินจือจวักงู</dc:title>
</cp:coreProperties>
</file>