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70" r:id="rId2"/>
    <p:sldId id="266" r:id="rId3"/>
    <p:sldId id="267" r:id="rId4"/>
    <p:sldId id="289" r:id="rId5"/>
    <p:sldId id="290" r:id="rId6"/>
    <p:sldId id="271" r:id="rId7"/>
    <p:sldId id="288" r:id="rId8"/>
    <p:sldId id="278" r:id="rId9"/>
    <p:sldId id="277" r:id="rId10"/>
    <p:sldId id="280" r:id="rId11"/>
    <p:sldId id="269" r:id="rId12"/>
    <p:sldId id="285" r:id="rId13"/>
    <p:sldId id="286" r:id="rId14"/>
    <p:sldId id="287" r:id="rId15"/>
    <p:sldId id="273" r:id="rId16"/>
    <p:sldId id="274" r:id="rId17"/>
    <p:sldId id="276" r:id="rId18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TH Sarabun New" panose="020B0500040200020003" pitchFamily="34" charset="-34"/>
      <p:regular r:id="rId29"/>
      <p:bold r:id="rId30"/>
      <p:italic r:id="rId31"/>
      <p:boldItalic r:id="rId32"/>
    </p:embeddedFont>
    <p:embeddedFont>
      <p:font typeface="Dotum" panose="020B0600000101010101" pitchFamily="34" charset="-127"/>
      <p:regular r:id="rId33"/>
    </p:embeddedFont>
    <p:embeddedFont>
      <p:font typeface="Cordia New" panose="020B0304020202020204" pitchFamily="34" charset="-34"/>
      <p:regular r:id="rId34"/>
      <p:bold r:id="rId35"/>
      <p:italic r:id="rId36"/>
      <p:boldItalic r:id="rId37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5" Type="http://schemas.openxmlformats.org/officeDocument/2006/relationships/hyperlink" Target="http://indi.dtam.moph.go.th/index.php?option=com_content&amp;view=article&amp;id=36:2013-04-04-03-28-15&amp;catid=20:2013-04-04-03-07-31&amp;Itemid=139" TargetMode="Externa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jpe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2" y="693974"/>
            <a:ext cx="8234985" cy="5472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9600" dirty="0" smtClean="0">
              <a:solidFill>
                <a:srgbClr val="FFFF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187623" y="1635188"/>
            <a:ext cx="691276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เห็ดเนื้อย่าง</a:t>
            </a:r>
          </a:p>
          <a:p>
            <a:pPr algn="ctr"/>
            <a:r>
              <a:rPr lang="th-TH" sz="6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หรือ</a:t>
            </a:r>
          </a:p>
          <a:p>
            <a:pPr algn="ctr"/>
            <a:r>
              <a:rPr lang="th-TH" sz="6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เห็ดซิ่น</a:t>
            </a:r>
            <a:endParaRPr lang="th-TH" sz="66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19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557658"/>
            <a:ext cx="4244041" cy="28218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501008"/>
            <a:ext cx="4536504" cy="30162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3" name="สี่เหลี่ยมผืนผ้า 12"/>
          <p:cNvSpPr/>
          <p:nvPr/>
        </p:nvSpPr>
        <p:spPr>
          <a:xfrm>
            <a:off x="421788" y="4869160"/>
            <a:ext cx="314210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solidFill>
                  <a:srgbClr val="FF0000"/>
                </a:solidFill>
              </a:rPr>
              <a:t> 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เมื่อแก่มี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เนื้อแข็งและเหนียว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5436096" y="836712"/>
            <a:ext cx="30179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เมื่อแก่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เต็มที่จะ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เป็นสีดำ ผิวขรุขระเป็นร่องตามแนวรัศมี </a:t>
            </a:r>
          </a:p>
        </p:txBody>
      </p:sp>
    </p:spTree>
    <p:extLst>
      <p:ext uri="{BB962C8B-B14F-4D97-AF65-F5344CB8AC3E}">
        <p14:creationId xmlns:p14="http://schemas.microsoft.com/office/powerpoint/2010/main" val="2307163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41" y="261374"/>
            <a:ext cx="4441281" cy="29516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501733"/>
            <a:ext cx="4391396" cy="291844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43" y="2492896"/>
            <a:ext cx="2674539" cy="4024385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21940" y="404664"/>
            <a:ext cx="31579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u="sng" dirty="0" smtClean="0"/>
              <a:t>แหล่งที่พบ</a:t>
            </a:r>
            <a:r>
              <a:rPr lang="th-TH" sz="2800" dirty="0" smtClean="0"/>
              <a:t>  เกิดได้บนตอไม้ที่ตายขาเห็ดจะสั้น  หากเกิดบนดินจะมีขายาว เห็ดเนื้อย่าง หรือเห็ดซิ่น ก็คือ </a:t>
            </a:r>
            <a:r>
              <a:rPr lang="th-TH" sz="2800" dirty="0" err="1" smtClean="0"/>
              <a:t>หลินจือสาย</a:t>
            </a:r>
            <a:r>
              <a:rPr lang="th-TH" sz="2800" dirty="0" smtClean="0"/>
              <a:t>พันธุ์หนึ่ง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251152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36712"/>
            <a:ext cx="3684375" cy="554389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916832"/>
            <a:ext cx="2948490" cy="4436599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899592" y="764704"/>
            <a:ext cx="316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พบได้ในป่าเต็งรังและป่าดิบแล้ง</a:t>
            </a:r>
          </a:p>
        </p:txBody>
      </p:sp>
    </p:spTree>
    <p:extLst>
      <p:ext uri="{BB962C8B-B14F-4D97-AF65-F5344CB8AC3E}">
        <p14:creationId xmlns:p14="http://schemas.microsoft.com/office/powerpoint/2010/main" val="338794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48680"/>
            <a:ext cx="5760640" cy="382842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952319" y="4509120"/>
            <a:ext cx="74168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/>
              <a:t>รับประทาน</a:t>
            </a:r>
            <a:r>
              <a:rPr lang="th-TH" sz="2800" b="1" u="sng" dirty="0"/>
              <a:t>ได้</a:t>
            </a:r>
            <a:r>
              <a:rPr lang="th-TH" sz="2800" b="1" dirty="0"/>
              <a:t>  </a:t>
            </a:r>
            <a:r>
              <a:rPr lang="th-TH" sz="2800" b="1" dirty="0" smtClean="0"/>
              <a:t>   </a:t>
            </a:r>
            <a:r>
              <a:rPr lang="th-TH" sz="2800" dirty="0" smtClean="0"/>
              <a:t>ทางภาคอีสาน</a:t>
            </a:r>
            <a:r>
              <a:rPr lang="th-TH" sz="2800" dirty="0"/>
              <a:t>ใช้บริโภคแทนเนื้อสัตว์ เช่น ทำลาบ </a:t>
            </a:r>
            <a:endParaRPr lang="th-TH" sz="2800" dirty="0" smtClean="0"/>
          </a:p>
          <a:p>
            <a:pPr algn="thaiDist"/>
            <a:r>
              <a:rPr lang="th-TH" sz="2800" dirty="0" smtClean="0"/>
              <a:t>เวลาย่างไฟอ่อนๆจะมีกลิ่นหอมคล้ายเนื้อ ซึ่ง </a:t>
            </a:r>
            <a:r>
              <a:rPr lang="th-TH" sz="2800" b="1" dirty="0" smtClean="0"/>
              <a:t>คนอีสานเรียกเนื้อ </a:t>
            </a:r>
            <a:r>
              <a:rPr lang="th-TH" sz="2800" dirty="0" smtClean="0"/>
              <a:t>ว่า </a:t>
            </a:r>
            <a:r>
              <a:rPr lang="th-TH" sz="2800" b="1" dirty="0" smtClean="0"/>
              <a:t>ซิ่น</a:t>
            </a:r>
          </a:p>
          <a:p>
            <a:pPr algn="thaiDist"/>
            <a:r>
              <a:rPr lang="th-TH" sz="2800" b="1" dirty="0" smtClean="0"/>
              <a:t>ต้องใช้ดอกอ่อนซึ่งจะมีสีขาว หากใช้ดอกแก่จะเหนียวกินยาก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07813" y="5905903"/>
            <a:ext cx="5219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/>
              <a:t>ตำรับยาพื้นบ้าน   ใช้กระตุ้นการหมุนเวียนเลือด</a:t>
            </a:r>
          </a:p>
        </p:txBody>
      </p:sp>
    </p:spTree>
    <p:extLst>
      <p:ext uri="{BB962C8B-B14F-4D97-AF65-F5344CB8AC3E}">
        <p14:creationId xmlns:p14="http://schemas.microsoft.com/office/powerpoint/2010/main" val="79039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76375"/>
            <a:ext cx="2520280" cy="16749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755576" y="3212976"/>
            <a:ext cx="77048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/>
              <a:t> </a:t>
            </a:r>
            <a:r>
              <a:rPr lang="th-TH" sz="24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ลด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น้ำตาลในเลือด ฟื้นฟูผู้ป่วยมะเร็งและต้านมะเร็งทุก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ชนิด</a:t>
            </a:r>
          </a:p>
          <a:p>
            <a:pPr algn="thaiDist"/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ส่วนประกอบ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1. เห็ดซิ่น เห็ด</a:t>
            </a:r>
            <a:r>
              <a:rPr lang="th-TH" sz="24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เห็ดขาม เห็ดเนื้อย่าง อย่างละ 3 - 4 ดอก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2. น้ำ 1 ลิตร</a:t>
            </a:r>
          </a:p>
          <a:p>
            <a:pPr algn="thaiDist"/>
            <a:r>
              <a:rPr lang="th-TH" sz="24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วิธีทำ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นำมา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ต้มในน้ำ 3 ส่วน เคี่ยวให้เหลือ 1 ส่วน</a:t>
            </a:r>
          </a:p>
          <a:p>
            <a:pPr algn="thaiDist"/>
            <a:r>
              <a:rPr lang="th-TH" sz="2400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วิธีรับประทาน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รับประทาน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ครั้งละ 1-2 ช้อนชา ก่อนอาหาร วันละ 3 เวลา เช้า-กลางวัน-เย็น</a:t>
            </a: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รับประทานจนอาการดี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</a:t>
            </a:r>
          </a:p>
          <a:p>
            <a:pPr algn="thaiDist"/>
            <a:endParaRPr lang="th-TH" sz="2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0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กองการแพทย์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พิ้น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บ้านไทย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://indi.dtam.moph.go.th/index.php?option=com_content&amp;view=article&amp;id=36%3A2013-04-04-03-28-15&amp;catid=20&amp;Itemid=139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529" y="1061447"/>
            <a:ext cx="2448949" cy="162753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483" y="1061447"/>
            <a:ext cx="2448949" cy="162753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755576" y="332656"/>
            <a:ext cx="75504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การใช้ประโยชน์ทางยาตามภูมิปัญญาหมอพื้นบ้าน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31640" y="2751311"/>
            <a:ext cx="15710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เห็ดเนื้อย่าง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3822479" y="2720784"/>
            <a:ext cx="15710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300192" y="2720785"/>
            <a:ext cx="15710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เห็ดขาม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9950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83568" y="908720"/>
            <a:ext cx="7560840" cy="460851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800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http://www.lib2.ubu.ac.th/ubu-art-culture/wp-content/uploads/2017/09/2558-mushroom-betaglucan.pdf</a:t>
            </a:r>
            <a:endParaRPr lang="th-TH" sz="1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คู่มือเห็ดเป็นยาเพื่อสุขภาพตามภูมิ</a:t>
            </a:r>
            <a:r>
              <a:rPr lang="th-TH" sz="2800" b="1" i="1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ปัญญ</a:t>
            </a:r>
            <a:r>
              <a:rPr lang="th-TH" sz="28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ของหมอพื้นบ้าน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</a:p>
          <a:p>
            <a:pPr algn="thaiDist"/>
            <a:endParaRPr lang="th-TH" b="1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39503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910" y="637281"/>
            <a:ext cx="8039905" cy="5410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836712"/>
            <a:ext cx="6840760" cy="9048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เห็ดเนื้อย่างหรือเห็ดซิ่น</a:t>
            </a:r>
          </a:p>
          <a:p>
            <a:pPr algn="ctr"/>
            <a:endParaRPr lang="th-TH" sz="5400" dirty="0" smtClean="0">
              <a:solidFill>
                <a:srgbClr val="FFFF00"/>
              </a:solidFill>
            </a:endParaRPr>
          </a:p>
          <a:p>
            <a:pPr algn="ctr"/>
            <a:r>
              <a:rPr lang="th-TH" sz="48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48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หลินจือสาย</a:t>
            </a:r>
            <a:r>
              <a:rPr lang="th-TH" sz="48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พันธุ์หนึ่งไม่มีรสขม</a:t>
            </a:r>
          </a:p>
          <a:p>
            <a:pPr algn="ctr"/>
            <a:endParaRPr lang="th-TH" sz="4800" dirty="0" smtClean="0">
              <a:solidFill>
                <a:schemeClr val="bg1"/>
              </a:solidFill>
            </a:endParaRPr>
          </a:p>
          <a:p>
            <a:pPr algn="ctr"/>
            <a:r>
              <a:rPr lang="th-TH" sz="4800" dirty="0" smtClean="0">
                <a:solidFill>
                  <a:srgbClr val="FFFF00"/>
                </a:solidFill>
              </a:rPr>
              <a:t>ตอนดอกยังอ่อนนำมาทำซุปเห็ดซิ่นอร่อย</a:t>
            </a:r>
          </a:p>
          <a:p>
            <a:pPr algn="ctr"/>
            <a:r>
              <a:rPr lang="th-TH" sz="4800" dirty="0" smtClean="0">
                <a:solidFill>
                  <a:srgbClr val="FFFF00"/>
                </a:solidFill>
              </a:rPr>
              <a:t>เวลานำไปย่างไฟจะหอมเหมือนเนื้อย่าง</a:t>
            </a:r>
            <a:endParaRPr lang="th-TH" sz="4800" dirty="0" smtClean="0">
              <a:solidFill>
                <a:srgbClr val="FFFF00"/>
              </a:solidFill>
            </a:endParaRPr>
          </a:p>
          <a:p>
            <a:pPr algn="ctr"/>
            <a:r>
              <a:rPr lang="th-TH" sz="48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endParaRPr lang="th-TH" sz="6000" dirty="0" smtClean="0">
              <a:solidFill>
                <a:schemeClr val="bg1"/>
              </a:solidFill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75225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088" y="620688"/>
            <a:ext cx="8028633" cy="533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4" y="3789040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92D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92D05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7382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27" y="260649"/>
            <a:ext cx="3030393" cy="4559838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749526"/>
            <a:ext cx="8672946" cy="1956074"/>
          </a:xfrm>
        </p:spPr>
        <p:txBody>
          <a:bodyPr/>
          <a:lstStyle/>
          <a:p>
            <a:r>
              <a:rPr lang="th-TH" sz="4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เห็ดเนื้อย่าง</a:t>
            </a:r>
            <a:endParaRPr lang="th-TH" sz="4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applanatum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Pers.ex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Wallr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Patouillard</a:t>
            </a:r>
            <a:endParaRPr lang="en-US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เห็ดหู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ช้าง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หลินจือ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ดำ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เห็ดซิ่นตับ</a:t>
            </a: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ลดน้ำตาลในเลือด ฟื้นฟูผู้ป่วยมะเร็งและต้านทานมะเร็งทุกชนิด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9079" y="332657"/>
            <a:ext cx="2935378" cy="4416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8195" y="3429000"/>
            <a:ext cx="3891158" cy="258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399394" y="260648"/>
            <a:ext cx="381256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เห็ดซิ่น</a:t>
            </a:r>
          </a:p>
          <a:p>
            <a:r>
              <a:rPr lang="en-US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applanatum</a:t>
            </a:r>
            <a:endParaRPr lang="en-US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Pers.ex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Wallr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Patouillard</a:t>
            </a:r>
            <a:endParaRPr lang="en-US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หมวกเห็ดมีลักษณะรูปร่างเป็นแผ่นครึ่ง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วงกลมคล้าย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พัด ผิวหมวกเห็ดแข็งนูนขรุขระเป็นแถบคลื่น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หรือรอย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ย่นซ้อนกันเป็นร่องวงกลม ผิวดอกมีลักษณะด้านไม่เป็นมัน มีสีเทาถึงน้ำตาลหม่นหรือน้ำตาล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อมเทา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บางครั้งสีดำอมเทา แต่ที่พบบ่อยจะปกคลุมด้วยผงละเอียดสีน้ำตาลแดงถึงสีน้ำตาลโกโก้ เนื้อ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เห็ดเหมือน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ไม้ก๊อก สีน้ำตาลถึงน้ำตาลอบเชย เป็นเส้นใยและเหนียวมาก ใต้หมวกเห็ดมีรู ในระยะอ่อนจะ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ขาวถึงครีม เมื่อแก่หรือสัมผัสจะกลายเป็นสีน้ำตาลหรือสีเหลืองอ่อนอมน้ำตาลดำ ขอบหมวกเห็ด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สีเทา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หรือขาวอมเทา ไม่มีก้าน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</a:p>
          <a:p>
            <a:pPr algn="thaiDist"/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แหล่งที่พบ</a:t>
            </a: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พบขึ้นเป็นดอกเดี่ยวหรือซ้อนกันเป็นหิ้งหลายๆ ชั้นบนท่อนไม้หรือตอไม้เนื้อแข็งหรือบนโคน</a:t>
            </a:r>
          </a:p>
          <a:p>
            <a:pPr algn="thaiDist"/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ต้นไม้ที่มีชีวิตอยู่ตามป่าโคกหรือป่าเบญจพรรณ พบได้ตลอดปี</a:t>
            </a:r>
          </a:p>
        </p:txBody>
      </p:sp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875" y="692696"/>
            <a:ext cx="3999895" cy="26595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233660" y="6014999"/>
            <a:ext cx="8065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คู่มือเห็ดเป็นยาเพื่อสุขภาพตามภูมิ</a:t>
            </a:r>
            <a:r>
              <a:rPr lang="th-TH" sz="1600" b="1" i="1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ปัญญ</a:t>
            </a:r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ของหมอพื้นบ้าน</a:t>
            </a:r>
            <a:endParaRPr lang="th-TH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  <a:endParaRPr lang="en-US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193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933" y="2946648"/>
            <a:ext cx="390062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399393" y="260648"/>
            <a:ext cx="81003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h-TH" sz="2800" dirty="0" smtClean="0"/>
          </a:p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ซิ่น 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Amauroderma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subresinosum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Murrill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Corner.)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สามัญ :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เห็ด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ซิ่นโค่น หรือ เห็ดเนื้อย่าง </a:t>
            </a:r>
            <a:endParaRPr lang="th-TH" sz="20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 :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r>
              <a:rPr lang="en-US" sz="20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Amauroderma</a:t>
            </a:r>
            <a:r>
              <a:rPr lang="en-US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subresinosum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Murrill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Corner.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79512" y="5777118"/>
            <a:ext cx="8320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/>
              <a:t>แหล่งข้อมูล  </a:t>
            </a:r>
            <a:r>
              <a:rPr lang="en-US" b="1" dirty="0"/>
              <a:t>: </a:t>
            </a:r>
            <a:endParaRPr lang="en-US" b="1" dirty="0" smtClean="0"/>
          </a:p>
          <a:p>
            <a:pPr algn="r"/>
            <a:r>
              <a:rPr lang="en-US" sz="1400" dirty="0" smtClean="0"/>
              <a:t>http</a:t>
            </a:r>
            <a:r>
              <a:rPr lang="en-US" sz="1400" dirty="0"/>
              <a:t>://</a:t>
            </a:r>
            <a:r>
              <a:rPr lang="en-US" sz="1400" dirty="0" smtClean="0"/>
              <a:t>www.lib2.ubu.ac.th/ubu-art-culture/wp-content/uploads/2017/09/2558-mushroom-betaglucan.pdf</a:t>
            </a:r>
            <a:endParaRPr lang="th-TH" sz="14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99393" y="1830308"/>
            <a:ext cx="75721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dirty="0" smtClean="0"/>
              <a:t> 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ดอก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รูปพัดหรือ ครึ่งวงกลม ผิวดอกมันวาว 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ดํา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ถึงสี</a:t>
            </a:r>
            <a:r>
              <a:rPr lang="th-TH" sz="20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ดํา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ก้านดอกสั้นมาก หรือไม่มี  เนื้อในสีขาว รูสีขาว ไม่เปลี่ยนสี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เมื่อสัมผัส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หรือเปลี่ยนเป็น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สีน้ำตาล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อ่อนๆ </a:t>
            </a: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73522"/>
            <a:ext cx="3860185" cy="256541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755576" y="5515508"/>
            <a:ext cx="2959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th-TH" sz="28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 ภาษาอีสาน เรียกว่า ซิ่น</a:t>
            </a:r>
            <a:endParaRPr lang="th-TH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54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653924" y="404664"/>
            <a:ext cx="7518475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เนื้อย่าง</a:t>
            </a:r>
          </a:p>
          <a:p>
            <a:r>
              <a:rPr lang="en-US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Ganoderma</a:t>
            </a:r>
            <a:r>
              <a:rPr lang="en-US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subresinosum</a:t>
            </a:r>
            <a:endParaRPr lang="en-US" i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Murrill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Humphrey</a:t>
            </a:r>
          </a:p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/ลักษณะ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ดอกเห็ดเป็นรูปพัด ไม่มีก้านดอก แผ่นหมวกยึดติดกับต้นไม้ ด้านบน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น้ำตาลแดงเข้ม มีอายุหลายปี เนื้อเห็ดที่เจริญออกมาจากดอกเดิมในฤดูกาลใหม่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จะมี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สีขาวอมเหลืองหรือสีครีม เมื่ออายุมากขึ้นจะเปลี่ยนเป็นสีน้ำตาลเข้มและเมื่อมี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อายุข้ามปีจะเป็นสีดำ ผิวขรุขระเป็นร่องตามแนวรัศมี ด้านล่างสีขาวอม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เหลืองมี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รูขนาดเล็ก เมื่อแก่มีเนื้อ</a:t>
            </a:r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แข็ง</a:t>
            </a:r>
          </a:p>
          <a:p>
            <a:endParaRPr lang="th-TH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</a:t>
            </a:r>
          </a:p>
          <a:p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พบได้ในป่าเต็งรังและป่าดิบแล้ง</a:t>
            </a:r>
          </a:p>
        </p:txBody>
      </p:sp>
      <p:pic>
        <p:nvPicPr>
          <p:cNvPr id="6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01008"/>
            <a:ext cx="3738601" cy="248461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501007"/>
            <a:ext cx="3782809" cy="251399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380314" y="6014998"/>
            <a:ext cx="80656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คู่มือเห็ดเป็นยาเพื่อสุขภาพตามภูมิ</a:t>
            </a:r>
            <a:r>
              <a:rPr lang="th-TH" sz="1600" b="1" i="1" u="sng" dirty="0" err="1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ปัญญ</a:t>
            </a:r>
            <a:r>
              <a:rPr lang="th-TH" sz="1600" b="1" i="1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5"/>
              </a:rPr>
              <a:t>ของหมอพื้นบ้าน</a:t>
            </a:r>
            <a:endParaRPr lang="th-TH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1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http://indi.dtam.moph.go.th/index.php?option=com_content&amp;view=article&amp;id=36%3A2013-04-04-03-28-15&amp;catid=20&amp;Itemid=139</a:t>
            </a:r>
            <a:endParaRPr lang="en-US" sz="1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689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548680"/>
            <a:ext cx="4225675" cy="280831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4" name="Rectangle 8"/>
          <p:cNvSpPr>
            <a:spLocks noGrp="1"/>
          </p:cNvSpPr>
          <p:nvPr>
            <p:ph type="body" sz="quarter" idx="13"/>
          </p:nvPr>
        </p:nvSpPr>
        <p:spPr>
          <a:xfrm>
            <a:off x="827584" y="404664"/>
            <a:ext cx="3096344" cy="1728192"/>
          </a:xfrm>
        </p:spPr>
        <p:txBody>
          <a:bodyPr/>
          <a:lstStyle>
            <a:extLst/>
          </a:lstStyle>
          <a:p>
            <a:pPr algn="thaiDist"/>
            <a:r>
              <a:rPr lang="th-TH" sz="2800" b="1" u="sng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รูปร่าง/ลักษณะ</a:t>
            </a:r>
          </a:p>
          <a:p>
            <a:pPr algn="thaiDist"/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รูปพัด ไม่มีก้านดอก แผ่นหมวกยึดติดกับต้นไม้ ด้านบน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น้ำตาลแดงเข้ม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573016"/>
            <a:ext cx="4320480" cy="28726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ตัวแทนรูปภาพ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132856"/>
            <a:ext cx="2880320" cy="4334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2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7"/>
            <a:ext cx="4137426" cy="274966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645025"/>
            <a:ext cx="4117323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5004047" y="764704"/>
            <a:ext cx="3326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600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เนื้อเห็ด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ขอบดอกเจริญจะ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มีสีขาวอมเหลืองหรือสีครีม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71394" y="4077072"/>
            <a:ext cx="335886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37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98231"/>
            <a:ext cx="3076152" cy="4628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9" name="สี่เหลี่ยมผืนผ้า 8"/>
          <p:cNvSpPr/>
          <p:nvPr/>
        </p:nvSpPr>
        <p:spPr>
          <a:xfrm>
            <a:off x="4870217" y="692696"/>
            <a:ext cx="352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ใต้ดอก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ด้านล่างมีสี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ขาวอม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</a:t>
            </a: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และมี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รูขนาดเล็ก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692696"/>
            <a:ext cx="3744416" cy="5634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460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4224582" cy="280758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579" y="3573016"/>
            <a:ext cx="3960440" cy="26332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5076056" y="1124744"/>
            <a:ext cx="294948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ดอกแก่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เมื่ออายุมากขึ้นจะเปลี่ยนเป็นสีน้ำตาลเข้ม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และเปลี่ยนเป็น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สีดำ</a:t>
            </a:r>
          </a:p>
        </p:txBody>
      </p:sp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645024"/>
            <a:ext cx="3802483" cy="252706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5391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825</Words>
  <Application>Microsoft Office PowerPoint</Application>
  <PresentationFormat>นำเสนอทางหน้าจอ (4:3)</PresentationFormat>
  <Paragraphs>104</Paragraphs>
  <Slides>17</Slides>
  <Notes>13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17</vt:i4>
      </vt:variant>
    </vt:vector>
  </HeadingPairs>
  <TitlesOfParts>
    <vt:vector size="24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2017-12-14T05:13:34Z</dcterms:modified>
  <dc:title>เห็ดเนื้อย่าง หรือ เห็ดซิ่น</dc:title>
</cp:coreProperties>
</file>