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72" r:id="rId2"/>
    <p:sldId id="266" r:id="rId3"/>
    <p:sldId id="270" r:id="rId4"/>
    <p:sldId id="278" r:id="rId5"/>
    <p:sldId id="280" r:id="rId6"/>
    <p:sldId id="279" r:id="rId7"/>
    <p:sldId id="273" r:id="rId8"/>
    <p:sldId id="274" r:id="rId9"/>
    <p:sldId id="275" r:id="rId10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13"/>
      <p:bold r:id="rId14"/>
      <p:italic r:id="rId15"/>
      <p:bold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TH Sarabun New" panose="020B0500040200020003" pitchFamily="34" charset="-34"/>
      <p:regular r:id="rId21"/>
      <p:bold r:id="rId22"/>
      <p:italic r:id="rId23"/>
      <p:boldItalic r:id="rId24"/>
    </p:embeddedFont>
    <p:embeddedFont>
      <p:font typeface="Dotum" panose="020B0600000101010101" pitchFamily="34" charset="-127"/>
      <p:regular r:id="rId25"/>
    </p:embeddedFont>
    <p:embeddedFont>
      <p:font typeface="Cordia New" panose="020B0304020202020204" pitchFamily="34" charset="-34"/>
      <p:regular r:id="rId26"/>
      <p:bold r:id="rId27"/>
      <p:italic r:id="rId28"/>
      <p:boldItalic r:id="rId29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2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14/12/60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14/12/60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14/12/60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14/12/60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iogang.net/plant_view.php?uid=3493&amp;id=11267" TargetMode="Externa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596449"/>
            <a:ext cx="7913017" cy="5258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79612" y="596449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539552" y="4437112"/>
            <a:ext cx="770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72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เห็ดดาวดินดอกเล็ก</a:t>
            </a:r>
            <a:endParaRPr lang="th-TH" sz="7200" dirty="0">
              <a:solidFill>
                <a:srgbClr val="FFFF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7555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60648"/>
            <a:ext cx="6336704" cy="4211267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7584" y="4653136"/>
            <a:ext cx="8073962" cy="1872208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th-TH" sz="4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เห็ดดาวดินดอกเล็ก</a:t>
            </a:r>
            <a:endParaRPr lang="th-TH" sz="4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ชื่อวิทยาศาสตร์: </a:t>
            </a:r>
            <a:r>
              <a:rPr lang="en-US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en-US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Geastrum</a:t>
            </a:r>
            <a:r>
              <a:rPr lang="en-US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saccatum</a:t>
            </a:r>
            <a:r>
              <a:rPr lang="en-US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	</a:t>
            </a:r>
            <a:r>
              <a:rPr lang="en-US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endParaRPr lang="en-US" sz="2000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   </a:t>
            </a:r>
            <a:r>
              <a:rPr lang="en-US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     </a:t>
            </a:r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เห็ดดาว</a:t>
            </a:r>
            <a:endParaRPr lang="en-US" sz="2000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การใช้ประโยชน์</a:t>
            </a:r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   ยังไม่มีข้อมูลในการนำมารับประทาน   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20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968128"/>
            <a:ext cx="3384376" cy="509247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4499992" y="836712"/>
            <a:ext cx="38884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แหล่งที่พบ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พบในเขตป่าเบญจพรรณ  ป่าดิบแล้ง เกิดบนพื้นดินที่มีซากเศษขอนไม้ผุทับถมกันหรือเกิดบนขอนไม้ผุ  ลักษณะดินเป็นดินร่วน เกิดดอกเดี่ยวแต่อยู่เป็นกลุ่ม  กลุ่มละ 8-10  ดอก  บริเวณที่เกิดค่อนข้างมีความชื้นสูง</a:t>
            </a:r>
          </a:p>
        </p:txBody>
      </p:sp>
      <p:pic>
        <p:nvPicPr>
          <p:cNvPr id="8" name="j0178459.jpg"/>
          <p:cNvPicPr>
            <a:picLocks noGrp="1" noChangeAspect="1"/>
          </p:cNvPicPr>
          <p:nvPr>
            <p:ph type="pic" sz="quarter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133" y="3514368"/>
            <a:ext cx="3891743" cy="2586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31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212975"/>
            <a:ext cx="4536504" cy="300390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7" name="สี่เหลี่ยมผืนผ้า 6"/>
          <p:cNvSpPr/>
          <p:nvPr/>
        </p:nvSpPr>
        <p:spPr>
          <a:xfrm>
            <a:off x="899592" y="1268760"/>
            <a:ext cx="35283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>
                <a:solidFill>
                  <a:srgbClr val="FFFF00"/>
                </a:solidFill>
              </a:rPr>
              <a:t> </a:t>
            </a:r>
            <a:r>
              <a:rPr lang="th-TH" sz="3600" b="1" u="sng" dirty="0" smtClean="0">
                <a:solidFill>
                  <a:srgbClr val="00206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ดอก</a:t>
            </a:r>
            <a:r>
              <a:rPr lang="th-TH" sz="3600" b="1" u="sng" dirty="0">
                <a:solidFill>
                  <a:srgbClr val="00206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เห็ดระยะอ่อน </a:t>
            </a:r>
            <a:endParaRPr lang="th-TH" sz="3600" b="1" u="sng" dirty="0" smtClean="0">
              <a:solidFill>
                <a:srgbClr val="00206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3600" dirty="0" smtClean="0">
                <a:solidFill>
                  <a:srgbClr val="00206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</a:t>
            </a:r>
            <a:r>
              <a:rPr lang="th-TH" sz="3600" dirty="0">
                <a:solidFill>
                  <a:srgbClr val="00206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ลักษณะกลม  เป็นรูปไข่</a:t>
            </a:r>
          </a:p>
        </p:txBody>
      </p:sp>
      <p:pic>
        <p:nvPicPr>
          <p:cNvPr id="8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601" y="1392991"/>
            <a:ext cx="3171601" cy="477231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1622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148538"/>
            <a:ext cx="6468259" cy="4298697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899592" y="332656"/>
            <a:ext cx="68407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บริเวณ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กลาง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มี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ลักษณะเป็นก้อนกลมอยู่กลางดอกเห็ดซึ่งเป็นที่เก็บสปอร์ของดอกเห็ด  ก้อนกลมนี้มีสีน้ำตาล  บริเวณกลางก้อนกลมนี้มีรูสำหรับปล่อยสปอร์บริเวณฐานด้านล่างของก้อนกลมมีสีเข้มและมีสีจางลงเมื่ออยู่ใกล้รูปล่อยสปอร์ </a:t>
            </a:r>
          </a:p>
        </p:txBody>
      </p:sp>
    </p:spTree>
    <p:extLst>
      <p:ext uri="{BB962C8B-B14F-4D97-AF65-F5344CB8AC3E}">
        <p14:creationId xmlns:p14="http://schemas.microsoft.com/office/powerpoint/2010/main" val="262141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313847" y="755922"/>
            <a:ext cx="4306979" cy="648072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1259632" y="764704"/>
            <a:ext cx="65527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ดอกเห็ดระยะ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แก่  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ผนัง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ด้านนอกดอกเห็ดแตกออกเป็นแฉก  มีจำนวนแฉก  6-7  แฉก  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61059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1043608" y="548680"/>
            <a:ext cx="7128792" cy="3888432"/>
          </a:xfrm>
        </p:spPr>
        <p:txBody>
          <a:bodyPr>
            <a:normAutofit/>
          </a:bodyPr>
          <a:lstStyle/>
          <a:p>
            <a:pPr algn="thaiDist"/>
            <a:r>
              <a:rPr lang="th-TH" sz="36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pPr algn="thaiDist"/>
            <a:endParaRPr lang="th-TH" sz="3600" b="1" dirty="0" smtClean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28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http://</a:t>
            </a:r>
            <a:r>
              <a:rPr lang="en-US" sz="2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www.biogang.net/plant_view.php?uid=3493&amp;id=11267</a:t>
            </a:r>
            <a:r>
              <a:rPr lang="th-TH" sz="2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3450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452" y="767273"/>
            <a:ext cx="8275251" cy="5499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71600" y="1196752"/>
            <a:ext cx="6912768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dirty="0" smtClean="0">
                <a:solidFill>
                  <a:schemeClr val="bg1"/>
                </a:solidFill>
              </a:rPr>
              <a:t> </a:t>
            </a:r>
            <a:r>
              <a:rPr lang="th-TH" sz="8000" dirty="0" smtClean="0">
                <a:solidFill>
                  <a:srgbClr val="92D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เห็ดดาวดินดอกเล็ก</a:t>
            </a:r>
          </a:p>
          <a:p>
            <a:pPr algn="ctr"/>
            <a:r>
              <a:rPr lang="th-TH" sz="60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ยังไม่มีข้อมูลว่ารับประทานได้</a:t>
            </a:r>
            <a:endParaRPr lang="th-TH" sz="6000" dirty="0">
              <a:solidFill>
                <a:srgbClr val="FFFF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sz="6000" dirty="0" smtClean="0">
                <a:solidFill>
                  <a:schemeClr val="bg1"/>
                </a:solidFill>
              </a:rPr>
              <a:t> </a:t>
            </a:r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6212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4307" y="802544"/>
            <a:ext cx="8172523" cy="5433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94059" y="3861048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5547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กระดาษ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186</Words>
  <Application>Microsoft Office PowerPoint</Application>
  <PresentationFormat>นำเสนอทางหน้าจอ (4:3)</PresentationFormat>
  <Paragraphs>31</Paragraphs>
  <Slides>9</Slides>
  <Notes>5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6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9</vt:i4>
      </vt:variant>
    </vt:vector>
  </HeadingPairs>
  <TitlesOfParts>
    <vt:vector size="16" baseType="lpstr">
      <vt:lpstr>Arial</vt:lpstr>
      <vt:lpstr>Angsana New</vt:lpstr>
      <vt:lpstr>Calibri</vt:lpstr>
      <vt:lpstr>TH Sarabun New</vt:lpstr>
      <vt:lpstr>Dotum</vt:lpstr>
      <vt:lpstr>Cordia New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2017-12-14T07:41:04Z</dcterms:modified>
  <dc:title>เห็ดดาวดินดอกเล็ก</dc:title>
</cp:coreProperties>
</file>