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66" r:id="rId3"/>
    <p:sldId id="278" r:id="rId4"/>
    <p:sldId id="279" r:id="rId5"/>
    <p:sldId id="268" r:id="rId6"/>
    <p:sldId id="271" r:id="rId7"/>
    <p:sldId id="277" r:id="rId8"/>
    <p:sldId id="273" r:id="rId9"/>
    <p:sldId id="274" r:id="rId10"/>
    <p:sldId id="275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H Sarabun New" panose="020B0500040200020003" pitchFamily="34" charset="-34"/>
      <p:regular r:id="rId22"/>
      <p:bold r:id="rId23"/>
      <p:italic r:id="rId24"/>
      <p:boldItalic r:id="rId25"/>
    </p:embeddedFont>
    <p:embeddedFont>
      <p:font typeface="Dotum" panose="020B0600000101010101" pitchFamily="34" charset="-127"/>
      <p:regular r:id="rId26"/>
    </p:embeddedFont>
    <p:embeddedFont>
      <p:font typeface="Cordia New" panose="020B0304020202020204" pitchFamily="34" charset="-34"/>
      <p:regular r:id="rId27"/>
      <p:bold r:id="rId28"/>
      <p:italic r:id="rId29"/>
      <p:boldItalic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3" y="692696"/>
            <a:ext cx="8234983" cy="547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เห็ดดาวลูกไก่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1" y="261712"/>
            <a:ext cx="6854798" cy="455771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เห็ดดาวลูกไก่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Filoboletus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manipularis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Berk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 Singer</a:t>
            </a: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ยังไม่มีข้อมูล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72423" y="1780305"/>
            <a:ext cx="5631602" cy="37444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83568" y="764704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en-US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ดอกรูปกระทะคว่ำสีขาว ขนาด 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1- 3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ซม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กลางหมวกเป็นปุ่มนูนขอบหมวกหยักเป็นซี่ถี่ละเอียด มีรูกลมใต้ดอก  ก้านทรงกระบอกสีขาวโปร่งแสง มีขนละเอียดคลุม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35" y="3789041"/>
            <a:ext cx="3682201" cy="2448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313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185846" y="332656"/>
            <a:ext cx="6840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</a:p>
          <a:p>
            <a:pPr algn="ctr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ดอกรูปกระทะคว่ำสีขาว   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กลางหมวกเป็นปุ่มนูนขอบหมวกหยักเป็นซี่ถี่ละเอียด  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845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40282"/>
            <a:ext cx="6552728" cy="435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7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72423" y="1780305"/>
            <a:ext cx="5631602" cy="37444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3744416" cy="5631602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5148064" y="1122154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มักพบขึ้นตามขอน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ไม้ผุ ดอกเดี่ยว หรือเป็นกลุ่ม</a:t>
            </a:r>
            <a:endParaRPr lang="th-TH" sz="28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24" y="1379677"/>
            <a:ext cx="7305883" cy="48576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1845658" y="548680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051720" y="1916832"/>
            <a:ext cx="5272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กลางหมวกเป็นปุ่มนูนขอบหมวกหยักเป็นซี่ถี่ละเอียด </a:t>
            </a:r>
          </a:p>
        </p:txBody>
      </p:sp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24" y="1379677"/>
            <a:ext cx="7305883" cy="48576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1845658" y="548680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  </a:t>
            </a:r>
            <a:endParaRPr lang="th-TH" sz="4800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15363" y="2132856"/>
            <a:ext cx="6460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thaiDist"/>
            <a:r>
              <a:rPr lang="th-TH" sz="2800" dirty="0">
                <a:solidFill>
                  <a:srgbClr val="FFFF00"/>
                </a:solidFill>
              </a:rPr>
              <a:t>มีรูกลมใต้ดอก  ก้านทรงกระบอกสีขาวโปร่งแสง มีขนละเอียดคลุม</a:t>
            </a:r>
          </a:p>
        </p:txBody>
      </p:sp>
    </p:spTree>
    <p:extLst>
      <p:ext uri="{BB962C8B-B14F-4D97-AF65-F5344CB8AC3E}">
        <p14:creationId xmlns:p14="http://schemas.microsoft.com/office/powerpoint/2010/main" val="13624445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83568" y="1052736"/>
            <a:ext cx="7776864" cy="3456384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บัญชีภาพถ่ายกรมป่าไม้</a:t>
            </a:r>
          </a:p>
          <a:p>
            <a:pPr algn="thaiDist"/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http://biodiversity.forest.go.th/index.php?option=com_doffungus&amp;id=626&amp;view=showone&amp;Itemid=37</a:t>
            </a:r>
            <a:endParaRPr lang="en-US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6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0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268760"/>
            <a:ext cx="79208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เห็ดดาวลูกไก่</a:t>
            </a:r>
          </a:p>
          <a:p>
            <a:pPr algn="ctr"/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ตอนกลางคืนเรืองแสงด้วย 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อยู่ติดกัน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170</Words>
  <Application>Microsoft Office PowerPoint</Application>
  <PresentationFormat>นำเสนอทางหน้าจอ (4:3)</PresentationFormat>
  <Paragraphs>37</Paragraphs>
  <Slides>10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2017-12-14T07:46:31Z</dcterms:modified>
  <dc:title>เห็ดดาวลูกไก่</dc:title>
</cp:coreProperties>
</file>