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2" r:id="rId2"/>
    <p:sldId id="266" r:id="rId3"/>
    <p:sldId id="268" r:id="rId4"/>
    <p:sldId id="280" r:id="rId5"/>
    <p:sldId id="282" r:id="rId6"/>
    <p:sldId id="271" r:id="rId7"/>
    <p:sldId id="283" r:id="rId8"/>
    <p:sldId id="279" r:id="rId9"/>
    <p:sldId id="278" r:id="rId10"/>
    <p:sldId id="281" r:id="rId11"/>
    <p:sldId id="277" r:id="rId12"/>
    <p:sldId id="273" r:id="rId13"/>
    <p:sldId id="274" r:id="rId14"/>
    <p:sldId id="275" r:id="rId15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TH Sarabun New" panose="020B0500040200020003" pitchFamily="34" charset="-34"/>
      <p:regular r:id="rId26"/>
      <p:bold r:id="rId27"/>
      <p:italic r:id="rId28"/>
      <p:boldItalic r:id="rId29"/>
    </p:embeddedFont>
    <p:embeddedFont>
      <p:font typeface="Dotum" panose="020B0600000101010101" pitchFamily="34" charset="-127"/>
      <p:regular r:id="rId30"/>
    </p:embeddedFont>
    <p:embeddedFont>
      <p:font typeface="Cordia New" panose="020B0304020202020204" pitchFamily="34" charset="-34"/>
      <p:regular r:id="rId31"/>
      <p:bold r:id="rId32"/>
      <p:italic r:id="rId33"/>
      <p:boldItalic r:id="rId34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t&amp;rct=j&amp;q=&amp;esrc=s&amp;source=web&amp;cd=1&amp;cad=rja&amp;uact=8&amp;ved=0ahUKEwiVrp_qj4TYAhVBpo8KHffWBSYQFggmMAA&amp;url=http://biodiversity.forest.go.th/index.php?option%3Dcom_doffungus%26id%3D608%26view%3Dshowone%26Itemid%3D37&amp;usg=AOvVaw1yAg_5jKQefokAMnimySch" TargetMode="External"/><Relationship Id="rId2" Type="http://schemas.openxmlformats.org/officeDocument/2006/relationships/hyperlink" Target="http://klarod.blogspot.com/" TargetMode="Externa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23" y="692696"/>
            <a:ext cx="8234982" cy="547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51520" y="4357903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เห็ดดันหมีม่วงดำ</a:t>
            </a:r>
            <a:endParaRPr lang="th-TH" sz="9600" dirty="0">
              <a:solidFill>
                <a:srgbClr val="FF00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12181"/>
            <a:ext cx="3848087" cy="255856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827584" y="332656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ขนาด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ของดอก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เล็กแตกต่างกันไป มีตั้งแต่เส้นผ่าศูนย์กลาง 1 – 4 เซนติเมตร สีน้ำตาลอมม่วง ซึ่งต่อไปจะค่อย ๆ เปลี่ยนเป็นสีน้ำตาลดำ</a:t>
            </a:r>
          </a:p>
        </p:txBody>
      </p:sp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570" y="2175918"/>
            <a:ext cx="5306701" cy="35283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005064"/>
            <a:ext cx="3848087" cy="255856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26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1937" y="2048463"/>
            <a:ext cx="4223702" cy="280831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1115616" y="251515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เห็ดดันหมีเห็ดชนิดนี้ เป็นเห็ดที่ไม่นำมารับประทานกัน ตามธรรมชาติช่วยย่อยสลายตอไม้ รากไม้ให้เป็น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อินทรีย์วัตถุ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บำรุงดิน</a:t>
            </a:r>
          </a:p>
        </p:txBody>
      </p:sp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36313" y="2120471"/>
            <a:ext cx="4223701" cy="280831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244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83568" y="1052736"/>
            <a:ext cx="7632848" cy="3456384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r>
              <a:rPr lang="th-TH" sz="3600" b="1" u="sng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ครูอนันท์</a:t>
            </a:r>
            <a:r>
              <a:rPr lang="th-TH" sz="3600" b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 กล้ารอด</a:t>
            </a:r>
            <a:endParaRPr lang="th-TH" sz="36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://klarod.blogspot.com/2007/11/blog-post_3625.html</a:t>
            </a:r>
            <a:endParaRPr lang="th-TH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l"/>
            <a:r>
              <a:rPr lang="th-TH" sz="2800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เห็ดรา - กรมป่าไม้</a:t>
            </a:r>
            <a:endParaRPr lang="th-TH" sz="2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1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://biodiversity.forest.go.th/index.php?option=com_doffungus&amp;id=608&amp;view=showone&amp;Itemid=37</a:t>
            </a:r>
            <a:endParaRPr lang="th-TH" sz="3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765" y="836712"/>
            <a:ext cx="8275250" cy="550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1303497"/>
            <a:ext cx="792088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เห็ดดันหมีม่วงดำ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กินไม่ได้</a:t>
            </a:r>
          </a:p>
          <a:p>
            <a:pPr algn="ctr"/>
            <a:endParaRPr lang="th-TH" sz="60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แต่ช่วยย่อยสลายไม้ผุ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6000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อินทรีย์วัตถุ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214" y="804721"/>
            <a:ext cx="8168708" cy="543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1" y="261712"/>
            <a:ext cx="6854797" cy="4557711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941168"/>
            <a:ext cx="8672946" cy="1764432"/>
          </a:xfrm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เห็ดดันหมีม่วงดำ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Dalainia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eschscholtzii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Ehrenb</a:t>
            </a:r>
            <a:r>
              <a:rPr lang="en-US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Rehm</a:t>
            </a:r>
            <a:endParaRPr lang="en-US" sz="24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กินไม่ได้แต่ช่วยย่อยสลายเนื้อไม้ให้เป็น</a:t>
            </a:r>
            <a:r>
              <a:rPr lang="th-TH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อินทรีย์วัตถุ</a:t>
            </a:r>
            <a:endParaRPr lang="th-TH" sz="2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51029" y="1689734"/>
            <a:ext cx="5091030" cy="33849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827584" y="620687"/>
            <a:ext cx="38884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ลักษณะทั่วไป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เห็ดดันหมีดอกเห็ดเป็นก้อนครึ่งวงกลม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หรือเกือบเป็นก้อนกลมติดอยู่กับเนื้อไม้ผุ ตอไม้ผุ ขนาดของ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ดอกเห็ดใหญ่เล็กแตกต่างกันไป มีตั้งแต่เส้นผ่าศูนย์กลาง 1 – 4 เซนติเมตร สีน้ำตาลอมม่วง ซึ่งต่อไปจะค่อย ๆ เปลี่ยนเป็นสีน้ำตาลดำ ปกติเกิดเป็นดอกเดียวหรือเกิดรวมกันหลายดอกเป็นกลุ่มก้อนชิดติดกัน ดอกที่แก่เต็มที่จะมีผงสปอร์สีดำอมม่วงฟุ้งกระจายออกมาจากรูขนาดเล็กที่มองไม่เห็นด้วยตาเปล่ารอบก้อน ถ้าผ่าก้อนเห็ดออกเป็น 2 ซีก จะเห็นเนื้อเยื่อภายในเป็นลายวงกลมซ้อนกันหลายชั้นออกไปจนถึงขอบ และมีเส้นใยละเอียดสีน้ำตาลอัดกันแน่น แต่เปราะง่ายไม่แข็งเหมือนเปลือกหุ้ม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(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อนงค์ จันทร์ศรีกุล. 2542 : 122 )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99592" y="6211669"/>
            <a:ext cx="74168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:http://klarod.blogspot.com/2007/11/blog-post_3625.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html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95585" y="2233209"/>
            <a:ext cx="4896542" cy="32556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6865" y="2161200"/>
            <a:ext cx="4896545" cy="3255682"/>
          </a:xfrm>
        </p:spPr>
      </p:pic>
      <p:sp>
        <p:nvSpPr>
          <p:cNvPr id="7" name="สี่เหลี่ยมผืนผ้า 6"/>
          <p:cNvSpPr/>
          <p:nvPr/>
        </p:nvSpPr>
        <p:spPr>
          <a:xfrm>
            <a:off x="539552" y="555349"/>
            <a:ext cx="77768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เห็ดดันหมีดอกเห็ดเป็นก้อนครึ่งวงกลมหรือเกือบเป็นก้อน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กลม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766102" y="4889611"/>
            <a:ext cx="31182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ติดอยู่กับเนื้อไม้ผุ ตอไม้</a:t>
            </a:r>
            <a:r>
              <a:rPr lang="th-TH" sz="3200" b="1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ผุ  </a:t>
            </a:r>
            <a:endParaRPr lang="th-TH" sz="3200" b="1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2706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43557" y="2161199"/>
            <a:ext cx="4896541" cy="32556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1168" y="2161199"/>
            <a:ext cx="4896545" cy="3255681"/>
          </a:xfrm>
        </p:spPr>
      </p:pic>
      <p:sp>
        <p:nvSpPr>
          <p:cNvPr id="7" name="สี่เหลี่ยมผืนผ้า 6"/>
          <p:cNvSpPr/>
          <p:nvPr/>
        </p:nvSpPr>
        <p:spPr>
          <a:xfrm>
            <a:off x="899592" y="595054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เกิด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เป็นดอกเดียวหรือเกิดรวมกันหลายดอกเป็นกลุ่มก้อนชิดติดกัน </a:t>
            </a:r>
          </a:p>
        </p:txBody>
      </p:sp>
    </p:spTree>
    <p:extLst>
      <p:ext uri="{BB962C8B-B14F-4D97-AF65-F5344CB8AC3E}">
        <p14:creationId xmlns:p14="http://schemas.microsoft.com/office/powerpoint/2010/main" val="69906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41304" y="1761583"/>
            <a:ext cx="5090103" cy="33843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4355976" y="1772816"/>
            <a:ext cx="39604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เห็ดดันหมีม่วงดำ ไฝบนเปลือกไม้ </a:t>
            </a:r>
          </a:p>
          <a:p>
            <a:r>
              <a:rPr lang="en-US" sz="3600" dirty="0" smtClean="0"/>
              <a:t> </a:t>
            </a:r>
            <a:endParaRPr lang="th-TH" sz="3600" dirty="0"/>
          </a:p>
        </p:txBody>
      </p:sp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166" y="3140968"/>
            <a:ext cx="4223702" cy="280831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64979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988839"/>
            <a:ext cx="6624736" cy="440474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1115616" y="732276"/>
            <a:ext cx="72008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ที่แก่เต็มที่จะมีผงสปอร์สีดำอมม่วงฟุ้งกระจายออกมาจากรูขนาดเล็กที่มองไม่เห็นด้วยตาเปล่ารอบก้อน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944778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573016"/>
            <a:ext cx="4663021" cy="310041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5436096" y="620688"/>
            <a:ext cx="302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ผิวด้านนอกสีออกม่วงดำ ลักษณะคล้ายถ่านไม้ ปกคลุมด้วยสปอร์สีดำเมื่อแก่</a:t>
            </a:r>
          </a:p>
        </p:txBody>
      </p:sp>
      <p:pic>
        <p:nvPicPr>
          <p:cNvPr id="4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4427918" cy="29440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01008"/>
            <a:ext cx="2503822" cy="310797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065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115616" y="527517"/>
            <a:ext cx="72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จะเห็นเนื้อเยื่อภายในเป็นลายวงกลมซ้อนกันหลายชั้นออกไปจนถึงขอบ และมีเส้นใยละเอียดสีน้ำตาลอัดกันแน่น แต่เปราะง่ายไม่แข็งเหมือนเปลือกหุ้ม</a:t>
            </a:r>
          </a:p>
        </p:txBody>
      </p:sp>
      <p:pic>
        <p:nvPicPr>
          <p:cNvPr id="4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44824"/>
            <a:ext cx="6617267" cy="43997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277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432</Words>
  <Application>Microsoft Office PowerPoint</Application>
  <PresentationFormat>นำเสนอทางหน้าจอ (4:3)</PresentationFormat>
  <Paragraphs>47</Paragraphs>
  <Slides>14</Slides>
  <Notes>10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21" baseType="lpstr">
      <vt:lpstr>Arial</vt:lpstr>
      <vt:lpstr>Angsana New</vt:lpstr>
      <vt:lpstr>Calibri</vt:lpstr>
      <vt:lpstr>TH Sarabun New</vt:lpstr>
      <vt:lpstr>Dotum</vt:lpstr>
      <vt:lpstr>Cordia New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2017-12-14T12:33:50Z</dcterms:modified>
  <dc:title>เห็ดดันหมีม่วงดำ</dc:title>
</cp:coreProperties>
</file>