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2" r:id="rId2"/>
    <p:sldId id="277" r:id="rId3"/>
    <p:sldId id="279" r:id="rId4"/>
    <p:sldId id="270" r:id="rId5"/>
    <p:sldId id="281" r:id="rId6"/>
    <p:sldId id="278" r:id="rId7"/>
    <p:sldId id="280" r:id="rId8"/>
    <p:sldId id="273" r:id="rId9"/>
    <p:sldId id="274" r:id="rId10"/>
    <p:sldId id="275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Cordia New" panose="020B0304020202020204" pitchFamily="34" charset="-34"/>
      <p:regular r:id="rId18"/>
      <p:bold r:id="rId19"/>
      <p:italic r:id="rId20"/>
      <p:boldItalic r:id="rId21"/>
    </p:embeddedFont>
    <p:embeddedFont>
      <p:font typeface="TH Sarabun New" panose="020B0500040200020003" pitchFamily="34" charset="-34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Dotum" panose="020B0600000101010101" pitchFamily="34" charset="-127"/>
      <p:regular r:id="rId30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15/12/60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15/12/60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5" y="304143"/>
            <a:ext cx="7056784" cy="468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476672"/>
            <a:ext cx="6624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เห็ดพิษ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9512" y="5070334"/>
            <a:ext cx="8208912" cy="11079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6600" dirty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เห็ดขอนสีทองเกล็ดแดง</a:t>
            </a: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2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365104"/>
            <a:ext cx="8672946" cy="2340496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ขอนสีทองเกล็ด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it-IT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Gymnopilus aeruginosus (Peck) Sing</a:t>
            </a:r>
            <a:r>
              <a:rPr lang="it-IT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           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รับประทานไม่ได้  อยู่ในกลุ่มเห็ดพิษ 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987" y="305081"/>
            <a:ext cx="6045848" cy="4017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35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492896"/>
            <a:ext cx="2160240" cy="325051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323528" y="6146877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 smtClean="0"/>
              <a:t> </a:t>
            </a:r>
            <a:r>
              <a:rPr lang="th-TH" sz="1600" dirty="0" smtClean="0"/>
              <a:t>แหล่งที่มาข้อมูล </a:t>
            </a:r>
            <a:r>
              <a:rPr lang="en-US" sz="1600" b="1" dirty="0" smtClean="0"/>
              <a:t>http://banhed116.blogspot.com/2012/11/gymnopilus-a</a:t>
            </a:r>
            <a:r>
              <a:rPr lang="en-US" sz="1600" b="1" dirty="0"/>
              <a:t>eruginosus-peck-sing.html</a:t>
            </a:r>
            <a:endParaRPr lang="th-TH" sz="1600" dirty="0"/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516" y="3489129"/>
            <a:ext cx="3358870" cy="223224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45206" y="980728"/>
            <a:ext cx="4247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มีเส้นผ่าศูนย์กลาง 1 -- 5 เซนติเมตร รูปกระทะคว่ำและแบนลง สีเหลืองทอง ผิวมีเกล็ดขนสีแดงอมม่วง บางแห่งมีสีเขียว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ปนเปื้อน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178459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17122"/>
            <a:ext cx="2129494" cy="32042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sp>
        <p:nvSpPr>
          <p:cNvPr id="2" name="สี่เหลี่ยมผืนผ้า 1"/>
          <p:cNvSpPr/>
          <p:nvPr/>
        </p:nvSpPr>
        <p:spPr>
          <a:xfrm>
            <a:off x="5292080" y="980728"/>
            <a:ext cx="3097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ยาว 2 -- 12 เซนติเมตร เส้นผ่าศูนย์กลาง 3 -- 5 มิลลิเมตร ผิวเรียบสีเหลือง ครีบสีเหลืองยาวลงไปติดก้าน บนก้านมีวงแหวนบางๆสีเหลือง มักจะแห้งหายไป วงแหวนอยู่เกือบปลายบนของก้าน</a:t>
            </a:r>
          </a:p>
        </p:txBody>
      </p:sp>
    </p:spTree>
    <p:extLst>
      <p:ext uri="{BB962C8B-B14F-4D97-AF65-F5344CB8AC3E}">
        <p14:creationId xmlns:p14="http://schemas.microsoft.com/office/powerpoint/2010/main" val="410791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492896"/>
            <a:ext cx="4984128" cy="331236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899592" y="548681"/>
            <a:ext cx="698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 smtClean="0"/>
              <a:t> </a:t>
            </a:r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</a:t>
            </a:r>
            <a:endParaRPr lang="th-TH" sz="28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ขึ้น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เป็นดอกเดี่ยวอยู่ใกล้กันเป็นกลุ่มใหญ่บนขอนไม้และพบว่ามี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สารพิษ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Psilocybin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 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Psilocin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มีสารกลุ่มนี้มีอาการทางประสาทหลอนหรือฝันและมึนเมา</a:t>
            </a:r>
          </a:p>
          <a:p>
            <a:endParaRPr lang="th-TH" sz="2800" dirty="0"/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7531" y="2900941"/>
            <a:ext cx="3264362" cy="24482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04664"/>
            <a:ext cx="4745922" cy="315406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83568" y="1196752"/>
            <a:ext cx="2952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 smtClean="0"/>
              <a:t> </a:t>
            </a:r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ลักษณะดอกแก่</a:t>
            </a:r>
            <a:endParaRPr lang="th-TH" sz="28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จะออกเป็นสีแดง อมส้ม 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717032"/>
            <a:ext cx="3682201" cy="24482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17603"/>
            <a:ext cx="3682201" cy="244712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428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971600" y="691627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 smtClean="0"/>
              <a:t> </a:t>
            </a:r>
            <a:r>
              <a:rPr lang="th-TH" sz="32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แก่เต็มที่จะ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ปล่อยสปอร์สีส้มออกมาเต็มขอนไม้ที่อาศัยอยู่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98" y="1304149"/>
            <a:ext cx="7264771" cy="48303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936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187624" y="620687"/>
            <a:ext cx="655272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ขอนสีทองเกล็ดแดง เห็ด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พิษ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มีสารกลุ่มนี้มีอาการทางประสาทหลอนหรือฝันและมึนเมา อาจถึงขั้นวิกลจริต กล่าวกันว่ามีอาการเห็นอะไรเป็นสีเขียวหมด ต่อมา อาการจะหายเป็นปกติ แต่ก็มีรายงานว่าอาจถึงตายได้ถ้ารับประทานมาก มีฤทธิ์แบบกัญชา</a:t>
            </a:r>
            <a:r>
              <a:rPr lang="th-TH" sz="2400" dirty="0"/>
              <a:t> </a:t>
            </a:r>
            <a:endParaRPr lang="th-TH" sz="2400" b="1" u="sng" dirty="0"/>
          </a:p>
          <a:p>
            <a:pPr algn="thaiDist"/>
            <a:r>
              <a:rPr lang="th-TH" sz="2000" dirty="0" smtClean="0"/>
              <a:t>  </a:t>
            </a:r>
            <a:endParaRPr lang="th-TH" sz="2800" dirty="0"/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76" y="2204864"/>
            <a:ext cx="6350024" cy="42201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035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539552" y="548680"/>
            <a:ext cx="7992888" cy="3888432"/>
          </a:xfrm>
        </p:spPr>
        <p:txBody>
          <a:bodyPr>
            <a:normAutofit/>
          </a:bodyPr>
          <a:lstStyle/>
          <a:p>
            <a:pPr algn="thaiDist"/>
            <a:r>
              <a:rPr lang="th-TH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http://science.sut.ac.th/gradbio/stupresent/2550/1_2550/gr4/toxic_mushroom.htm</a:t>
            </a:r>
            <a:endParaRPr lang="th-TH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://banhed116.blogspot.com/2012/11/gymnopilus-aeruginosus-peck-sing.html </a:t>
            </a:r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https://mushrooms52.wordpress.com/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ประเภทของเห็ด/.../สารพิษ-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psilocybin-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และ-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psil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470" y="548680"/>
            <a:ext cx="8342996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05006" y="764704"/>
            <a:ext cx="6912768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เห็ดขอนสีทองเกล็ด</a:t>
            </a:r>
            <a:r>
              <a:rPr lang="th-TH" sz="6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</a:p>
          <a:p>
            <a:pPr algn="ctr"/>
            <a:endParaRPr lang="th-TH" sz="8000" dirty="0" smtClean="0">
              <a:solidFill>
                <a:srgbClr val="7030A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เห็ดพิษ</a:t>
            </a:r>
            <a:endParaRPr lang="th-TH" sz="7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สาร</a:t>
            </a:r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กลุ่มนี้มีอาการทางประสาทหลอนหรือฝันและมึนเมา</a:t>
            </a: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ปกแข็ง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254</Words>
  <Application>Microsoft Office PowerPoint</Application>
  <PresentationFormat>นำเสนอทางหน้าจอ (4:3)</PresentationFormat>
  <Paragraphs>42</Paragraphs>
  <Slides>10</Slides>
  <Notes>6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7" baseType="lpstr">
      <vt:lpstr>Arial</vt:lpstr>
      <vt:lpstr>Angsana New</vt:lpstr>
      <vt:lpstr>Cordia New</vt:lpstr>
      <vt:lpstr>TH Sarabun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2017-12-15T04:33:08Z</dcterms:modified>
  <dc:title>เห็ดขอนสีทองเกล็ดแดง</dc:title>
</cp:coreProperties>
</file>