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2" r:id="rId2"/>
    <p:sldId id="266" r:id="rId3"/>
    <p:sldId id="270" r:id="rId4"/>
    <p:sldId id="268" r:id="rId5"/>
    <p:sldId id="284" r:id="rId6"/>
    <p:sldId id="278" r:id="rId7"/>
    <p:sldId id="281" r:id="rId8"/>
    <p:sldId id="279" r:id="rId9"/>
    <p:sldId id="280" r:id="rId10"/>
    <p:sldId id="282" r:id="rId11"/>
    <p:sldId id="276" r:id="rId12"/>
    <p:sldId id="286" r:id="rId13"/>
    <p:sldId id="277" r:id="rId14"/>
    <p:sldId id="287" r:id="rId15"/>
    <p:sldId id="283" r:id="rId16"/>
    <p:sldId id="285" r:id="rId17"/>
    <p:sldId id="273" r:id="rId18"/>
    <p:sldId id="274" r:id="rId19"/>
    <p:sldId id="275" r:id="rId20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3"/>
      <p:bold r:id="rId24"/>
      <p:italic r:id="rId25"/>
      <p:boldItalic r:id="rId26"/>
    </p:embeddedFont>
    <p:embeddedFont>
      <p:font typeface="Cordia New" panose="020B0304020202020204" pitchFamily="34" charset="-34"/>
      <p:regular r:id="rId27"/>
      <p:bold r:id="rId28"/>
      <p:italic r:id="rId29"/>
      <p:boldItalic r:id="rId30"/>
    </p:embeddedFont>
    <p:embeddedFont>
      <p:font typeface="TH Sarabun New" panose="020B0500040200020003" pitchFamily="34" charset="-34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Dotum" panose="020B0600000101010101" pitchFamily="34" charset="-127"/>
      <p:regular r:id="rId39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/>
  </p:normalViewPr>
  <p:slideViewPr>
    <p:cSldViewPr>
      <p:cViewPr>
        <p:scale>
          <a:sx n="81" d="100"/>
          <a:sy n="81" d="100"/>
        </p:scale>
        <p:origin x="-10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15/12/60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15/12/60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do.or.th/lcdb/biodiversity/view3.aspx?id=100" TargetMode="External"/><Relationship Id="rId2" Type="http://schemas.openxmlformats.org/officeDocument/2006/relationships/hyperlink" Target="https://www.google.co.th/url?sa=t&amp;rct=j&amp;q=&amp;esrc=s&amp;source=web&amp;cd=7&amp;cad=rja&amp;uact=8&amp;ved=0ahUKEwjW1s6wyIXYAhVHrY8KHZ2dDm4QFghGMAY&amp;url=http://www.bedo.or.th/lcdb/biodiversity/view3.aspx?id%3D100&amp;usg=AOvVaw2UjbInBI4oPqxZXeb2X8cd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science.sut.ac.th/gradbio/stupresent/2550/1_2550/gr4/toxic_mushroom.htm" TargetMode="External"/><Relationship Id="rId5" Type="http://schemas.openxmlformats.org/officeDocument/2006/relationships/hyperlink" Target="https://www.facebook.com/thailandmycorrhizalmushroom" TargetMode="External"/><Relationship Id="rId4" Type="http://schemas.openxmlformats.org/officeDocument/2006/relationships/hyperlink" Target="https://th.wikipedia.org/wiki/&#3648;&#3627;&#3655;&#3604;&#3619;&#3632;&#3650;&#3591;&#3585;&#3627;&#3636;&#3609;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s://th.wikipedia.org/wiki/&#3648;&#3627;&#3655;&#3604;&#3619;&#3632;&#3650;&#3591;&#3585;&#3627;&#3636;&#3609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66234"/>
            <a:ext cx="7053489" cy="4689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179512" y="5042514"/>
            <a:ext cx="8208912" cy="110799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6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เห็ดระโงกหิน</a:t>
            </a:r>
            <a:endParaRPr lang="th-TH" sz="6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90422"/>
            <a:ext cx="662473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00B0F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endParaRPr lang="th-TH" sz="7200" dirty="0" smtClean="0">
              <a:solidFill>
                <a:srgbClr val="00B0F0"/>
              </a:solidFill>
            </a:endParaRPr>
          </a:p>
          <a:p>
            <a:pPr algn="ctr"/>
            <a:r>
              <a:rPr lang="th-TH" sz="88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3024336" cy="402614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510" y="5928974"/>
            <a:ext cx="7686958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dirty="0" smtClean="0"/>
              <a:t> ขอบคุณภาพและ </a:t>
            </a:r>
            <a:r>
              <a:rPr lang="th-TH" sz="2400" b="1" dirty="0" smtClean="0"/>
              <a:t>แหล่งข้อมูล</a:t>
            </a:r>
            <a:r>
              <a:rPr lang="en-US" sz="2400" b="1" dirty="0" smtClean="0"/>
              <a:t>:</a:t>
            </a:r>
            <a:r>
              <a:rPr lang="th-TH" sz="2400" b="1" dirty="0" smtClean="0"/>
              <a:t>    กลุ่มเพาะเลี้ยงเห็ดปลวก  </a:t>
            </a:r>
            <a:endParaRPr lang="en-US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035601" y="332656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/>
              <a:t>เห็ดระโงกหิน(ภาพแรก(กินไม่ได้) ขอบหมวกแข็ง</a:t>
            </a:r>
          </a:p>
          <a:p>
            <a:pPr algn="ctr"/>
            <a:r>
              <a:rPr lang="th-TH" sz="3200" b="1" dirty="0"/>
              <a:t>เห็ดระโงก(ภาพสอง(กินได้) ขอบหมวก อ่อน</a:t>
            </a:r>
            <a:endParaRPr lang="th-TH" sz="3200" dirty="0"/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301" y="1637452"/>
            <a:ext cx="2908699" cy="387826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2868354" y="4835852"/>
            <a:ext cx="126829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</a:rPr>
              <a:t>เห็ดระโงกหิน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369491" y="4826769"/>
            <a:ext cx="100540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</a:rPr>
              <a:t>เห็ดระ</a:t>
            </a:r>
            <a:r>
              <a:rPr lang="th-TH" sz="2400" dirty="0" smtClean="0">
                <a:solidFill>
                  <a:srgbClr val="FF0000"/>
                </a:solidFill>
              </a:rPr>
              <a:t>โงก</a:t>
            </a:r>
            <a:endParaRPr lang="th-TH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83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464" y="764704"/>
            <a:ext cx="4440301" cy="295232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3779911" y="5958333"/>
            <a:ext cx="4591407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r"/>
            <a:r>
              <a:rPr lang="th-TH" sz="2400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http://banhed116.blogspot.com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2855208" cy="429623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684360" y="548680"/>
            <a:ext cx="3167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มีเส้นผ่าศูนย์กลาง 1 -- 5 เซนติเมตร รูปกระทะคว่ำและแบนลง สีเหลืองทอง ผิวมีเกล็ดขนสีแดงอมม่วง บางแห่งมีสีเขียว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ปนเปื้อน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851920" y="3861048"/>
            <a:ext cx="45193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ก้านยาว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2 -- 12 เซนติเมตร เส้นผ่าศูนย์กลาง 3 -- 5 มิลลิเมตร ผิวเรียบสีเหลือง ครีบสีเหลืองยาวลงไปติดก้าน บนก้านมีวงแหวนบางๆสีเหลือง มักจะแห้งหายไป วงแหวนอยู่เกือบปลายบนของ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คล้ายๆเห็ดนกยูงแต่ขาสั้นกว่า เห็ดนกยูงซึ่งเป็นเห็ดกินได้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201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1" y="476673"/>
            <a:ext cx="3960440" cy="297033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73016"/>
            <a:ext cx="4007102" cy="26642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827584" y="548680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ลักษณะสำคัญ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ที่สุด</a:t>
            </a:r>
          </a:p>
          <a:p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คือโคนขาจะตัน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แน่น </a:t>
            </a:r>
          </a:p>
        </p:txBody>
      </p:sp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2952328" cy="44403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922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827584" y="6237311"/>
            <a:ext cx="75608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http://banhed116.blogspot.com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32656"/>
            <a:ext cx="4127933" cy="274463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332656"/>
            <a:ext cx="253777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บนก้านมีวงแหวนบางๆสีเหลือง มักจะแห้งหายไป วงแหวนอยู่เกือบปลายบนของ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คล้ายเห็ดนกยูงแต่วงแหวนเห็ดนกยูงเลื่อนไปมาได้ และวงแหวนไม่ติดส่วนหมวกดอก</a:t>
            </a:r>
          </a:p>
          <a:p>
            <a:pPr algn="thaiDist"/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82" y="2354867"/>
            <a:ext cx="2545976" cy="38291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203495"/>
            <a:ext cx="2016224" cy="30338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03494"/>
            <a:ext cx="2016224" cy="30338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4139952" y="5733256"/>
            <a:ext cx="403244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วงแหวนเห็ดนกยูงเลื่อนไปมา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ได้ไม่ติดหมวกดอก</a:t>
            </a:r>
            <a:endParaRPr lang="th-TH" sz="24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139952" y="476672"/>
            <a:ext cx="3976941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</a:t>
            </a:r>
            <a:r>
              <a:rPr lang="th-TH" sz="2400" dirty="0" err="1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งาก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วง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แหวนอยู่เกือบปลายบนของ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endParaRPr lang="th-TH" sz="2400" dirty="0">
              <a:solidFill>
                <a:srgbClr val="FF0000"/>
              </a:solidFill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 flipH="1">
            <a:off x="6516216" y="707504"/>
            <a:ext cx="1224136" cy="12093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 flipV="1">
            <a:off x="6372200" y="5301208"/>
            <a:ext cx="756084" cy="43204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สี่เหลี่ยมผืนผ้า 13"/>
          <p:cNvSpPr/>
          <p:nvPr/>
        </p:nvSpPr>
        <p:spPr>
          <a:xfrm>
            <a:off x="1259632" y="2734747"/>
            <a:ext cx="1368152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เห็ดระ</a:t>
            </a:r>
            <a:r>
              <a:rPr lang="th-TH" sz="2400" dirty="0" err="1">
                <a:solidFill>
                  <a:srgbClr val="FF0000"/>
                </a:solidFill>
              </a:rPr>
              <a:t>งาก</a:t>
            </a:r>
            <a:endParaRPr lang="th-TH" sz="2400" dirty="0">
              <a:solidFill>
                <a:srgbClr val="FF0000"/>
              </a:solidFill>
            </a:endParaRPr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 flipH="1" flipV="1">
            <a:off x="4283968" y="4365104"/>
            <a:ext cx="864096" cy="1368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6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3085170" y="6454183"/>
            <a:ext cx="49685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000" b="1" dirty="0" smtClean="0"/>
              <a:t>แหล่งข้อมูล  </a:t>
            </a:r>
            <a:r>
              <a:rPr lang="th-TH" sz="2000" dirty="0" smtClean="0"/>
              <a:t>กลุ่มเพาะเลี้ยงเห็ดปลวก</a:t>
            </a:r>
            <a:endParaRPr lang="th-TH" sz="2000" dirty="0"/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53827"/>
            <a:ext cx="1800200" cy="32003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355976" y="476672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569" y="332656"/>
            <a:ext cx="2057778" cy="30963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3788139"/>
            <a:ext cx="4739637" cy="26660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36" y="332656"/>
            <a:ext cx="4319144" cy="287177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1125648" y="476671"/>
            <a:ext cx="3924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 </a:t>
            </a:r>
            <a:r>
              <a:rPr lang="th-TH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กิน</a:t>
            </a:r>
            <a:r>
              <a:rPr lang="th-TH" sz="24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ไม่ได้/ริมขอบหมวกจะ</a:t>
            </a:r>
            <a:r>
              <a:rPr lang="th-TH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หนา</a:t>
            </a:r>
            <a:r>
              <a:rPr lang="th-TH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347864" y="3933056"/>
            <a:ext cx="41446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</a:t>
            </a:r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โงกกินได้  </a:t>
            </a:r>
          </a:p>
          <a:p>
            <a:pPr algn="ctr"/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ริม</a:t>
            </a:r>
            <a:r>
              <a:rPr lang="th-TH" sz="28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ขอบหมวก</a:t>
            </a:r>
            <a:r>
              <a:rPr lang="th-TH" sz="28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บางเห็น</a:t>
            </a:r>
            <a:r>
              <a:rPr lang="th-TH" sz="28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เส้นขีดๆใต้หมวก</a:t>
            </a:r>
          </a:p>
        </p:txBody>
      </p:sp>
    </p:spTree>
    <p:extLst>
      <p:ext uri="{BB962C8B-B14F-4D97-AF65-F5344CB8AC3E}">
        <p14:creationId xmlns:p14="http://schemas.microsoft.com/office/powerpoint/2010/main" val="69872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30" y="2780928"/>
            <a:ext cx="4656900" cy="30963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3437373" y="6023295"/>
            <a:ext cx="49685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ลุงหนวดกลุ่มเพาะเลี้ยงเห็ดปลวก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013437" y="836712"/>
            <a:ext cx="4392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เห็ดที่ยังอ่อน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จำแนกยากเพราะจะคล้ายกับเห็ดระโงกที่กินได้ต้องระมัดระวังในการเก็บขณะที่ยังเป็นไข่เห็ด(ควรละเว้นเก็บกินไข่เห็ด)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196752"/>
            <a:ext cx="3139242" cy="472142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555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02090"/>
            <a:ext cx="3312368" cy="24842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3491880" y="6174507"/>
            <a:ext cx="49685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400" b="1" dirty="0" smtClean="0"/>
              <a:t>แหล่งข้อมูลจากกลุ่มเพาะเลี้ยงเห็ดปลวก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67544" y="476670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เห็ดระโงกที่กินได้ หากเก็บไข่ต้องนำมาผ่าดูข้าง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ในโดยเฉพาะสีขาวจะดูยาก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87987"/>
            <a:ext cx="3024335" cy="45507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12976"/>
            <a:ext cx="4328031" cy="28776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26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27584" y="908720"/>
            <a:ext cx="7488832" cy="4824536"/>
          </a:xfrm>
        </p:spPr>
        <p:txBody>
          <a:bodyPr>
            <a:noAutofit/>
          </a:bodyPr>
          <a:lstStyle/>
          <a:p>
            <a:pPr algn="thaiDist"/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เห็ดระโงกหิน เห็ดหมวกมรณะ - ข้อมูลทรัพยากรชีวภาพจุลินท</a:t>
            </a:r>
            <a:r>
              <a:rPr lang="th-TH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รีย์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://</a:t>
            </a:r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www.bedo.or.th/lcdb/biodiversity/view3.aspx?id=100</a:t>
            </a:r>
            <a:endParaRPr lang="en-US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https://th.wikipedia.org/wiki/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ระโงกหิน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https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://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www.facebook.com/thailandmycorrhizalmushroom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  <a:hlinkClick r:id="rId6"/>
              </a:rPr>
              <a:t>http://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6"/>
              </a:rPr>
              <a:t>science.sut.ac.th/gradbio/stupresent/2550/1_2550/gr4/toxic_mushroom.htm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ลุงหนวดกลุ่มเพาะเลี้ยงเห็ดปลวก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476672"/>
            <a:ext cx="8189728" cy="544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764703"/>
            <a:ext cx="7128792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</a:p>
          <a:p>
            <a:pPr algn="ctr"/>
            <a:endParaRPr lang="th-TH" sz="7200" dirty="0" smtClean="0">
              <a:solidFill>
                <a:srgbClr val="FF0000"/>
              </a:solidFill>
            </a:endParaRPr>
          </a:p>
          <a:p>
            <a:pPr algn="ctr"/>
            <a:endParaRPr lang="th-TH" sz="7200" dirty="0">
              <a:solidFill>
                <a:srgbClr val="FF0000"/>
              </a:solidFill>
            </a:endParaRPr>
          </a:p>
          <a:p>
            <a:pPr algn="ctr"/>
            <a:r>
              <a:rPr lang="th-TH" sz="4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เห็ดระโงกหินเป็นเห็ดพิษที่คล้าย</a:t>
            </a:r>
            <a:r>
              <a:rPr lang="th-TH" sz="4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2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365104"/>
            <a:ext cx="8672946" cy="2340496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</a:t>
            </a: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it-IT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Amanita phalloides.</a:t>
            </a:r>
            <a:endParaRPr lang="it-IT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เห็ดระ</a:t>
            </a:r>
            <a:r>
              <a:rPr lang="th-TH" sz="20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งาก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ขาว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เห็ดระโงกขาตัน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เห็ดหมวกมรณะ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รับประทานไม่ได้  อยู่ในกลุ่มเห็ดพิษกินถึงตายได้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j01784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326" y="197109"/>
            <a:ext cx="5415353" cy="40615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57" y="2908107"/>
            <a:ext cx="2243102" cy="33752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95993" y="260648"/>
            <a:ext cx="741682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/>
              <a:t> </a:t>
            </a:r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</a:t>
            </a:r>
            <a:endParaRPr lang="th-TH" sz="28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เห็ดระโงกหินเป็นเห็ดพิษที่คล้ายเห็ดชนิดที่กินได้หลายชนิด (ที่โดดเด่นที่สุดคือ เห็ดซี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ซาร์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และเห็ดฟาง) ที่มนุษย์บริโภคทั่วไป จึงเพิ่มความเสี่ยงการได้รับสารพิษโดยบังเอิญ เห็ดระโงกหินเป็นหนึ่งในเห็ดที่มีพิษร้ายแรงที่สุดเท่าที่ทราบ และเป็นสาเหตุการเสียชีวิตส่วนใหญ่จากการได้รับพิษ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ระโงกหิน มีสารพิษ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 คือ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แอลฟาอะแม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ติน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l-GR" sz="2400" dirty="0">
                <a:cs typeface="TH Sarabun New" panose="020B0500040200020003" pitchFamily="34" charset="-34"/>
              </a:rPr>
              <a:t>α-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amanitin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ซึ่งไปทำลายตับและไต โดยมักถึงตาย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627784" y="6318612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hlinkClick r:id="rId4"/>
              </a:rPr>
              <a:t>แหล่งที่มาข้อมูล </a:t>
            </a:r>
            <a:r>
              <a:rPr lang="en-US" dirty="0" smtClean="0">
                <a:hlinkClick r:id="rId4"/>
              </a:rPr>
              <a:t>https://th.wikipedia.org/wiki/</a:t>
            </a:r>
            <a:r>
              <a:rPr lang="th-TH" dirty="0">
                <a:hlinkClick r:id="rId4"/>
              </a:rPr>
              <a:t>เห็ดระโงกหิน</a:t>
            </a:r>
            <a:endParaRPr lang="th-TH" dirty="0"/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917184"/>
            <a:ext cx="2243102" cy="33736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944987"/>
            <a:ext cx="2243101" cy="33736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09" y="2082871"/>
            <a:ext cx="5937395" cy="39477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361" y="6189164"/>
            <a:ext cx="7686958" cy="46166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th-TH" sz="2400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www.facebook.com/thailandmycorrhizalmushroom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71600" y="404664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งาก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เห็ดระโงกขาตัน หรือ เห็ดทูตแห่งความ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ตาย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เห็ดชนิดนี้ มี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สารพิษ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กลุ่มอแม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โท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ซินส์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เมื่อรับประทานเข้าไปสารพิษกลุ่มนี้จะทำลายการสังเคราะห์โปรตีนของเซลล์ทำให้เซลล์ตาย ความหมายคือ ตายทั้งที่ยังมีลมหายใจ โดยอวัยวะชิ้นแรกที่สารพิษจะ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พุ่ง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ไปหาคือ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เมื่อตับพังผลที่ตามมาคือ ตาย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70854"/>
            <a:ext cx="4711488" cy="353361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361" y="6189164"/>
            <a:ext cx="7686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400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r>
              <a:rPr lang="en-US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ลุงหนวดจากกลุ่มเพาะเลี้ยงเห็ดปลวก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39552" y="404664"/>
            <a:ext cx="77768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ระโงกหิน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(เห็ดพิษร้ายแรงทำลายตับ) กับเห็ดระโงกขาว(กินได้) มีลักษณะเหมือนคู่แฝดต้องระมัดระวังในการเก็บเป็นอย่างยิ่ง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ลักษณะหมวกจะออกสีเทาไม่ใสขาวเหมือนระโงกขาว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ลักษณะสำคัญที่สุด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คือขาตันแน่น การเกิดจะเกิดเดี่ยวไม่ค่อยมีเกิดเป็นกลุ่มเป็นพวก ที่เคย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สังเกตุ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จะไม่เกิดในช่วงเวลาที่เห็ดระโงกขาวเกิดพร้อมกันมากๆ ต้องระมัดระวังให้มากกับการเก็บเห็ดระโงกขาวครับ</a:t>
            </a:r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434" y="2492896"/>
            <a:ext cx="2679981" cy="357330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684361" y="5285973"/>
            <a:ext cx="126829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</a:rPr>
              <a:t>เห็ดระโงกหิน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724128" y="5511870"/>
            <a:ext cx="1335622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0000"/>
                </a:solidFill>
              </a:rPr>
              <a:t>เห็ดระ</a:t>
            </a:r>
            <a:r>
              <a:rPr lang="th-TH" sz="2400" dirty="0" smtClean="0">
                <a:solidFill>
                  <a:srgbClr val="FF0000"/>
                </a:solidFill>
              </a:rPr>
              <a:t>โงกขาว</a:t>
            </a:r>
            <a:endParaRPr lang="th-TH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5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01217"/>
            <a:ext cx="2720325" cy="409136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510" y="5928974"/>
            <a:ext cx="7686958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th-TH" sz="2400" dirty="0" smtClean="0"/>
              <a:t> </a:t>
            </a:r>
            <a:r>
              <a:rPr lang="th-TH" sz="2400" b="1" dirty="0" smtClean="0"/>
              <a:t>แหล่งข้อมูล</a:t>
            </a:r>
            <a:r>
              <a:rPr lang="en-US" sz="2400" b="1" dirty="0" smtClean="0"/>
              <a:t>:</a:t>
            </a:r>
            <a:r>
              <a:rPr lang="th-TH" sz="2400" b="1" dirty="0" smtClean="0"/>
              <a:t>    กลุ่มเพาะเลี้ยงเห็ดปลวก  </a:t>
            </a:r>
            <a:endParaRPr lang="en-US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042965" y="764704"/>
            <a:ext cx="2808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ระโงกหิน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/ระ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งาก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(สี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716" y="1484784"/>
            <a:ext cx="2685736" cy="404123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716016" y="800331"/>
            <a:ext cx="33123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เห็ดระโงกหิน/ระ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งาก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(สีเขียว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 ) 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6531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664" y="1152742"/>
            <a:ext cx="4636544" cy="463654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8067" y="5928974"/>
            <a:ext cx="7686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ขอบคุณภาพและ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r>
              <a:rPr lang="en-US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กลุ่มเพาะเลี้ยงเห็ดปลวก  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361354" y="461863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เห็ดระโงกหิน(สีเขียว) ของจริงไม่เขียวมากเหมือนระโงกเหลืองมากๆ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8947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3024336" cy="402614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510" y="5928974"/>
            <a:ext cx="7686958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dirty="0" smtClean="0"/>
              <a:t>ขอบคุณภาพและ </a:t>
            </a:r>
            <a:r>
              <a:rPr lang="th-TH" sz="2400" b="1" dirty="0" smtClean="0"/>
              <a:t>แหล่งข้อมูล</a:t>
            </a:r>
            <a:r>
              <a:rPr lang="en-US" sz="2400" b="1" dirty="0" smtClean="0"/>
              <a:t>:</a:t>
            </a:r>
            <a:r>
              <a:rPr lang="th-TH" sz="2400" b="1" dirty="0" smtClean="0"/>
              <a:t>    กลุ่มเพาะเลี้ยงเห็ดปลวก  </a:t>
            </a:r>
            <a:endParaRPr lang="en-US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361354" y="692696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/>
              <a:t>เห็ดระโงก หิน(กินไม่ได้)ขอบหมวก</a:t>
            </a:r>
            <a:r>
              <a:rPr lang="th-TH" sz="3200" b="1" dirty="0" smtClean="0"/>
              <a:t>หนา ขาตัน</a:t>
            </a:r>
            <a:endParaRPr lang="th-TH" sz="3200" dirty="0"/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958" y="1637452"/>
            <a:ext cx="3113386" cy="387826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019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280" y="1364805"/>
            <a:ext cx="3029687" cy="444045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684510" y="5928974"/>
            <a:ext cx="7686958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dirty="0" smtClean="0"/>
              <a:t> </a:t>
            </a:r>
            <a:r>
              <a:rPr lang="th-TH" sz="2400" b="1" dirty="0" smtClean="0"/>
              <a:t>แหล่งข้อมูล</a:t>
            </a:r>
            <a:r>
              <a:rPr lang="en-US" sz="2400" b="1" dirty="0" smtClean="0"/>
              <a:t>:</a:t>
            </a:r>
            <a:r>
              <a:rPr lang="th-TH" sz="2400" b="1" dirty="0" smtClean="0"/>
              <a:t>    กลุ่มเพาะเลี้ยงเห็ดปลวก  </a:t>
            </a:r>
            <a:endParaRPr lang="en-US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361354" y="692696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/>
              <a:t>เห็ดระโงก </a:t>
            </a:r>
            <a:r>
              <a:rPr lang="th-TH" sz="3200" b="1" dirty="0" smtClean="0"/>
              <a:t>กินได้ขอบหมวกบาง เห็นรอยครีบหมวก</a:t>
            </a:r>
            <a:endParaRPr lang="th-TH" sz="3200" dirty="0"/>
          </a:p>
        </p:txBody>
      </p:sp>
      <p:pic>
        <p:nvPicPr>
          <p:cNvPr id="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796" y="1556791"/>
            <a:ext cx="3107540" cy="41433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882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อยู่ติดกัน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814</Words>
  <Application>Microsoft Office PowerPoint</Application>
  <PresentationFormat>นำเสนอทางหน้าจอ (4:3)</PresentationFormat>
  <Paragraphs>92</Paragraphs>
  <Slides>19</Slides>
  <Notes>15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6" baseType="lpstr">
      <vt:lpstr>Arial</vt:lpstr>
      <vt:lpstr>Angsana New</vt:lpstr>
      <vt:lpstr>Cordia New</vt:lpstr>
      <vt:lpstr>TH Sarabun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2017-12-15T05:04:17Z</dcterms:modified>
  <dc:title>เห็ดระโงกหิน</dc:title>
</cp:coreProperties>
</file>