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0" r:id="rId2"/>
    <p:sldId id="266" r:id="rId3"/>
    <p:sldId id="271" r:id="rId4"/>
    <p:sldId id="272" r:id="rId5"/>
    <p:sldId id="278" r:id="rId6"/>
    <p:sldId id="262" r:id="rId7"/>
    <p:sldId id="279" r:id="rId8"/>
    <p:sldId id="280" r:id="rId9"/>
    <p:sldId id="274" r:id="rId10"/>
    <p:sldId id="276" r:id="rId11"/>
  </p:sldIdLst>
  <p:sldSz cx="9144000" cy="6858000" type="screen4x3"/>
  <p:notesSz cx="6858000" cy="9144000"/>
  <p:embeddedFontLst>
    <p:embeddedFont>
      <p:font typeface="Cordia New" panose="020B0304020202020204" pitchFamily="34" charset="-34"/>
      <p:regular r:id="rId14"/>
      <p:bold r:id="rId15"/>
      <p:italic r:id="rId16"/>
      <p:boldItalic r:id="rId17"/>
    </p:embeddedFont>
    <p:embeddedFont>
      <p:font typeface="TH Sarabun New" panose="020B0500040200020003" pitchFamily="34" charset="-34"/>
      <p:regular r:id="rId18"/>
      <p:bold r:id="rId19"/>
      <p:italic r:id="rId20"/>
      <p:boldItalic r:id="rId21"/>
    </p:embeddedFont>
    <p:embeddedFont>
      <p:font typeface="Angsana New" panose="02020603050405020304" pitchFamily="18" charset="-34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Dotum" panose="020B0600000101010101" pitchFamily="34" charset="-127"/>
      <p:regular r:id="rId30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 varScale="1">
        <p:scale>
          <a:sx n="76" d="100"/>
          <a:sy n="76" d="100"/>
        </p:scale>
        <p:origin x="127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29/12/60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12/29/2017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46526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15251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70630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61942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95841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13534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12/29/2017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12/29/2017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29/12/60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://www.thaikasetsart.com/&#3648;&#3627;&#3655;&#3604;&#3629;&#3634;&#3627;&#3634;&#3619;&#3607;&#3637;&#3656;&#3648;&#3611;&#3655;&#3609;&#3618;&#3634;" TargetMode="Externa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aikasetsart.com/&#3648;&#3627;&#3655;&#3604;&#3629;&#3634;&#3627;&#3634;&#3619;&#3607;&#3637;&#3656;&#3648;&#3611;&#3655;&#3609;&#3618;&#3634;&#3626;&#3619;&#3619;&#3614;/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4659" y="693973"/>
            <a:ext cx="7297112" cy="547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899592" y="4293096"/>
            <a:ext cx="691276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8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เห็ดน้ำหมาก</a:t>
            </a:r>
            <a:endParaRPr lang="th-TH" sz="88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0191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5774" y="620688"/>
            <a:ext cx="8339100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399567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F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738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6773361" cy="4503563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941168"/>
            <a:ext cx="8672946" cy="1764432"/>
          </a:xfrm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เห็ดน้ำหมาก หรือ เห็ดแดง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เห็ดก่อ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Russula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emetica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Schaeff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Ex Fr.) Pers.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S.f.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Gray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71447" y="3505617"/>
            <a:ext cx="3465602" cy="23042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4" name="Rectangle 8"/>
          <p:cNvSpPr>
            <a:spLocks noGrp="1"/>
          </p:cNvSpPr>
          <p:nvPr>
            <p:ph type="body" sz="quarter" idx="13"/>
          </p:nvPr>
        </p:nvSpPr>
        <p:spPr>
          <a:xfrm>
            <a:off x="755576" y="620688"/>
            <a:ext cx="7416824" cy="2304256"/>
          </a:xfrm>
        </p:spPr>
        <p:txBody>
          <a:bodyPr/>
          <a:lstStyle>
            <a:extLst/>
          </a:lstStyle>
          <a:p>
            <a:pPr algn="thaiDist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หมวกดอก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Cap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</a:t>
            </a:r>
            <a:r>
              <a:rPr lang="en-US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Pileus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  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 ดอกมีสีแดงสดหรือสีแดงอมชมพู  บริเวณกลางหมวกดอกบุ๋มเว้าลงเล็กน้อย   ผิวหมวกดอกแห้ง สากมือ บางบริเวณมีลักษณะเป็นคลื่นเว้านูนสลับกัน   ดอกอ่อนหมวกดอกม้วนงอเกือบติดก้าน ดอกแก่หมวกดอกบานแผ่กางออกเป็นทรงร่ม ขอบหมวกดอกเรียบแต่มีลักษณะหยักเป็นคลื่นและงอลงเล็กน้อย   ดอกแก่มากๆ หมวกดอกมีลักษณะงอขึ้นเป็นรูปทรงกรวย  บางดอกขอบหมวกดอกฉีกขาด เนื้อภายในหมวกดอกมีสีขาว นวล นุ่ม มีรอยกัดแทะของสัตว์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88" y="3068960"/>
            <a:ext cx="4416490" cy="331236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572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6648737" cy="4986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3"/>
          </p:nvPr>
        </p:nvSpPr>
        <p:spPr>
          <a:xfrm>
            <a:off x="683568" y="548680"/>
            <a:ext cx="7416824" cy="864096"/>
          </a:xfrm>
        </p:spPr>
        <p:txBody>
          <a:bodyPr/>
          <a:lstStyle>
            <a:extLst/>
          </a:lstStyle>
          <a:p>
            <a:pPr algn="thaiDist"/>
            <a:r>
              <a:rPr lang="th-TH" sz="2800" b="1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ครีบดอก (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Gill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Lamella) 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ครีบดอกมีสีขาวนวลหรือขาวอมครีม  เป็นแผ่นหนา  ลักษณะเป็นครีบยาวเท่ากันตลอดไม่มีครีบสั้นสับ</a:t>
            </a:r>
            <a:r>
              <a:rPr lang="th-TH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หว่าง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846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9" y="3573016"/>
            <a:ext cx="4320480" cy="287131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3"/>
          </p:nvPr>
        </p:nvSpPr>
        <p:spPr>
          <a:xfrm>
            <a:off x="539552" y="548680"/>
            <a:ext cx="3096344" cy="5688632"/>
          </a:xfrm>
        </p:spPr>
        <p:txBody>
          <a:bodyPr/>
          <a:lstStyle>
            <a:extLst/>
          </a:lstStyle>
          <a:p>
            <a:pPr algn="thaiDist"/>
            <a:r>
              <a:rPr lang="th-TH" sz="2800" b="1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ก้านดอก (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Stalk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Stipe)  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 ดอกมีสีขาวอมชมพูแดง  ผิวก้านดอกเรียบแห้ง  ลักษณะก้านดอกแข็งแต่เปราะ เนื้อภายในก้านดอกมีสีขาวและมีลักษณะ</a:t>
            </a:r>
            <a:r>
              <a:rPr lang="th-TH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เป็นขุย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ผงนุ่ม  ซึ่งอาจเกิดจากการกัดแทะของสัตว์  ขนาดก้านดอกกว้าง 1.3-2.0 เซนติเมตร ยาว 2.5-5.0 เซนติเมตร   ก้านดอกด้านที่ติดกับครีบมีขนาดกว้างน้อยกว่าบริเวณโคนก้านดอกเล็กน้อย แต่ในบางดอกก้านดอกด้านที่อยู่ติดกับครีบมีความกว้างมากกว่าบริเวณโคนก้าน ดอก</a:t>
            </a:r>
          </a:p>
        </p:txBody>
      </p:sp>
      <p:pic>
        <p:nvPicPr>
          <p:cNvPr id="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976" y="548680"/>
            <a:ext cx="3935416" cy="295156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251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284984"/>
            <a:ext cx="4248472" cy="31863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4716016" y="404664"/>
            <a:ext cx="3456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h-TH" sz="2400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พบในเขตป่าเต็งรัง ป่าเบญจพรรณ ป่าดิบแล้ง มักเกิดเป็นดอกเดี่ยวๆ แต่อยู่เป็นกลุ่มกลุ่มละ 2-5 ดอก เกิดบนพื้นดิน ลักษณะดินเป็นร่วนปน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ทราย 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  </a:t>
            </a:r>
            <a:r>
              <a:rPr lang="th-TH" sz="24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เอค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โตไม</a:t>
            </a:r>
            <a:r>
              <a:rPr lang="th-TH" sz="24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ไร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ซา คือ </a:t>
            </a:r>
            <a:r>
              <a:rPr lang="th-TH" sz="2400" dirty="0" smtClean="0"/>
              <a:t>เป็น</a:t>
            </a:r>
            <a:r>
              <a:rPr lang="th-TH" sz="2400" dirty="0"/>
              <a:t>การอยู่ร่วมกันระหว่างฟังไจและรากพืช ...</a:t>
            </a:r>
            <a:endParaRPr lang="th-TH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12676"/>
            <a:ext cx="3528392" cy="26462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07740" y="3757356"/>
            <a:ext cx="3249000" cy="216024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0624" y="1584880"/>
            <a:ext cx="4890487" cy="325013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3995936" y="908720"/>
            <a:ext cx="4392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ประโยชน์ทางยา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ยับยั้ง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เนื้อร้าย บรรเทาอาการปวดขา ปวดเอ็นและกระดูก</a:t>
            </a:r>
          </a:p>
        </p:txBody>
      </p:sp>
      <p:pic>
        <p:nvPicPr>
          <p:cNvPr id="1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906" y="2636912"/>
            <a:ext cx="4032448" cy="30243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3" name="สี่เหลี่ยมผืนผ้า 2"/>
          <p:cNvSpPr/>
          <p:nvPr/>
        </p:nvSpPr>
        <p:spPr>
          <a:xfrm>
            <a:off x="3347865" y="5980638"/>
            <a:ext cx="51125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แหล่งข้อมูล </a:t>
            </a:r>
            <a:r>
              <a:rPr lang="en-US" dirty="0" smtClean="0">
                <a:hlinkClick r:id="rId5"/>
              </a:rPr>
              <a:t>www.thaikasetsart.com/</a:t>
            </a:r>
            <a:r>
              <a:rPr lang="th-TH" dirty="0">
                <a:hlinkClick r:id="rId5"/>
              </a:rPr>
              <a:t>เห็ดอาหารที่เป็น</a:t>
            </a:r>
            <a:r>
              <a:rPr lang="th-TH" dirty="0" smtClean="0">
                <a:hlinkClick r:id="rId5"/>
              </a:rPr>
              <a:t>ยา</a:t>
            </a:r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1123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611560" y="404664"/>
            <a:ext cx="784887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ผู้แต่ง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ระบบ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ฐานข้อมูลทรัพยากรชีวภาพและภูมิปัญญาท้องถิ่นของ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ชุมชน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เรื่อง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เห็ดน้ำหมาก ข้อมูลทรัพยากรชีวภาพท้องถิ่น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http://www.bedo.or.th/lcdb/biodiversity/view3.aspx?id=10390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ปี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ที่พิมพ์       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17 </a:t>
            </a:r>
            <a:r>
              <a:rPr lang="th-TH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ธ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 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2553</a:t>
            </a:r>
            <a:endParaRPr lang="th-TH" sz="1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ชื่อผู้แต่ง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ศูนย์รวมฐานข้อมูลและสิ่งมีชีวิตในประเทศไทย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เรื่อง 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เห็ดน้ำหมาก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Thai Biodiversity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www.thaibiodiversity.org/Life/LifeDetail.aspx?LifeID=24704</a:t>
            </a:r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ปีที่ค้น         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27/11/2017</a:t>
            </a:r>
          </a:p>
          <a:p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ชื่อผู้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แต่ง        ธรรมชาติ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บำบัด สาธิต 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ไทยทัต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กุล ศูนย์รวมสวนเห็ดบ้านอรัญญิก.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ชื่อเรื่อง 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อาหารที่เป็นยา:สรรพคุณทางยาของเห็ดชนิดต่าง ๆ – ไทย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เกษตรศาสตร์</a:t>
            </a:r>
            <a:endParaRPr lang="en-US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  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www.thaikasetsart.com/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เห็ดอาหารที่เป็นยาสรรพ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/</a:t>
            </a:r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ปี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ที่พิมพ์        31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ส.ค. 255</a:t>
            </a:r>
          </a:p>
          <a:p>
            <a:r>
              <a:rPr lang="th-TH" dirty="0" smtClean="0"/>
              <a:t> </a:t>
            </a:r>
            <a:endParaRPr lang="th-TH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9214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52" y="767273"/>
            <a:ext cx="8275251" cy="5499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03951" y="1772816"/>
            <a:ext cx="576064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เห็ดน้ำหมาก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6000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หลินจือสาย</a:t>
            </a:r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พันธุ์หนึ่ง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ที่มีคุณสมบัติทางยา</a:t>
            </a:r>
          </a:p>
          <a:p>
            <a:pPr algn="ctr"/>
            <a:endParaRPr lang="th-TH" sz="6000" dirty="0" smtClean="0">
              <a:solidFill>
                <a:schemeClr val="bg1"/>
              </a:solidFill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5225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495</Words>
  <Application>Microsoft Office PowerPoint</Application>
  <PresentationFormat>On-screen Show (4:3)</PresentationFormat>
  <Paragraphs>48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Cordia New</vt:lpstr>
      <vt:lpstr>TH Sarabun New</vt:lpstr>
      <vt:lpstr>Angsana New</vt:lpstr>
      <vt:lpstr>Calibri</vt:lpstr>
      <vt:lpstr>Dotum</vt:lpstr>
      <vt:lpstr>Arial</vt:lpstr>
      <vt:lpstr>อัลบั้มรูปแบบร่วมสมัย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2017-12-28T18:07:55Z</dcterms:modified>
  <dc:title>เห็ดน้ำหมาก</dc:title>
</cp:coreProperties>
</file>