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2" r:id="rId2"/>
    <p:sldId id="266" r:id="rId3"/>
    <p:sldId id="283" r:id="rId4"/>
    <p:sldId id="282" r:id="rId5"/>
    <p:sldId id="286" r:id="rId6"/>
    <p:sldId id="281" r:id="rId7"/>
    <p:sldId id="285" r:id="rId8"/>
    <p:sldId id="288" r:id="rId9"/>
    <p:sldId id="289" r:id="rId10"/>
    <p:sldId id="268" r:id="rId11"/>
    <p:sldId id="287" r:id="rId12"/>
    <p:sldId id="284" r:id="rId13"/>
    <p:sldId id="280" r:id="rId14"/>
    <p:sldId id="274" r:id="rId15"/>
    <p:sldId id="275" r:id="rId16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9"/>
      <p:bold r:id="rId20"/>
      <p:italic r:id="rId21"/>
      <p:boldItalic r:id="rId22"/>
    </p:embeddedFont>
    <p:embeddedFont>
      <p:font typeface="Cordia New" panose="020B0304020202020204" pitchFamily="34" charset="-34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TH Sarabun New" panose="020B0500040200020003" pitchFamily="34" charset="-34"/>
      <p:regular r:id="rId31"/>
      <p:bold r:id="rId32"/>
      <p:italic r:id="rId33"/>
      <p:boldItalic r:id="rId34"/>
    </p:embeddedFont>
    <p:embeddedFont>
      <p:font typeface="Dotum" panose="020B0600000101010101" pitchFamily="34" charset="-127"/>
      <p:regular r:id="rId35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16/12/60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16/12/60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4.jp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jpg"/><Relationship Id="rId5" Type="http://schemas.openxmlformats.org/officeDocument/2006/relationships/image" Target="../media/image3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395" y="606485"/>
            <a:ext cx="8231137" cy="547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95536" y="4293096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เห็ดโคนน้อย</a:t>
            </a:r>
            <a:endParaRPr lang="th-TH" sz="72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56992"/>
            <a:ext cx="3696707" cy="245664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657" y="3356992"/>
            <a:ext cx="3684102" cy="244827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4922153" y="476672"/>
            <a:ext cx="367240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เห็ดชนิด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นี้นอกจากจะมีคุณค่าทางอาหารสูงแล้วยังพบว่ามีสรรพคุณทางสมุนไพร ช่วยในการย่อยอาหารและลดเสมหะ ถ้าตำให้ละเอียดใช้พอกภายนอกจะช่วยบรรเทาอาการปวดต่างๆได้ มีรายงานวิจัยที่แสดงว่าเห็ดนี้สามารถยับยั้งเซลล์มะเร็ง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sarcoma 180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 เซลล์มะเร็ง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Ehrlich carcinoma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ได้สูง 90 และ100% ตามลำดับและยังพบว่ามีสารออกฤทธิ์ที่ต้านเชื้อราได้อีกด้วย</a:t>
            </a:r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97109"/>
            <a:ext cx="4104456" cy="27277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611560" y="6080389"/>
            <a:ext cx="78722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แหล่งที่มาของ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http://www.bedo.or.th/lcdb/biodiversity/view3.aspx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?id=12210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1" y="3356992"/>
            <a:ext cx="3694800" cy="245664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607" y="3356992"/>
            <a:ext cx="3682201" cy="244827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4922153" y="476672"/>
            <a:ext cx="3394263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dirty="0" smtClean="0"/>
              <a:t>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สามารถนำมาปรุงอาหารได้หลากหลายเมนูก่อนปรุงต้องทำให้สุกก่อน หากไม่สุกจะมีรสชาติออกขม และต้องเก็บดอกที่ยังอ่อนไม่เปลี่ยนเป็นสีดำหรือแก่แล้วเท่านั้น</a:t>
            </a:r>
          </a:p>
          <a:p>
            <a:pPr algn="thaiDist"/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บางทีเรียกเห็ดโคนน้อยเพราะลักษณะดอกจะคล้ายๆๆแต่ไม่ใช่ รสชาติก็อร่อยไม่เท่าเห็ดโคนหรือเห็ดปลวก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18" y="497109"/>
            <a:ext cx="4102540" cy="27277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611560" y="6080389"/>
            <a:ext cx="78722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/>
              <a:t>แหล่งที่มาของ</a:t>
            </a:r>
            <a:r>
              <a:rPr lang="th-TH" dirty="0" smtClean="0"/>
              <a:t>ข้อมูล</a:t>
            </a:r>
            <a:r>
              <a:rPr lang="en-US" dirty="0" smtClean="0"/>
              <a:t>:  </a:t>
            </a:r>
            <a:r>
              <a:rPr lang="th-TH" dirty="0" smtClean="0"/>
              <a:t>กลุ่มเพาะเลี้ยงเห็ดปลวก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2844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05" y="692696"/>
            <a:ext cx="3896982" cy="25910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128" y="764704"/>
            <a:ext cx="3896981" cy="259107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1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89" y="3429000"/>
            <a:ext cx="3896979" cy="259107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4594422" y="3789040"/>
            <a:ext cx="3744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สามารถที่จะใช้วัสดุเพาะอื่นๆเพาะได้อีกมากไม่ว่าจะเป็นต้นและใบถั่วต่างๆต้นข้าวโพด ทะลายปาล์มน้ำมัน ผักตบชวา ต้นและใบ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กล้วยและฟางข้าว  ล้วน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แล้วแต่เป็นวัสดุที่หาได้ง่ายในท้องถิ่น 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31973" y="6127325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http://research.rae.mju.ac.th/raebase/index.php/kn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owledge/2012/482-muchroomn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4364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611560" y="620688"/>
            <a:ext cx="78488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แต่ง         มหาวิทยาลัย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โจ้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ชื่อเรื่อง        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การเพาะเห็ดโคนน้อย 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research.rae.mju.ac.th/</a:t>
            </a:r>
            <a:r>
              <a:rPr lang="en-US" sz="1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raebase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sz="1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index.php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/knowledge/2012/482-muchroomn</a:t>
            </a:r>
            <a:endParaRPr lang="th-TH" sz="1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ปีที่ค้น           28/11/2017</a:t>
            </a:r>
          </a:p>
          <a:p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ชื่อผู้แต่ง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ทรัพยากรชีวภาพ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จุลินท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รีย์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เรื่อง         เห็ดโคนน้อย 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http://www.bedo.or.th/lcdb/biodiversity/view3.aspx?id=12210</a:t>
            </a:r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ปีที่พิมพ์       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15 ม.ค. 2555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501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341" y="550099"/>
            <a:ext cx="8275250" cy="549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8983" y="1124744"/>
            <a:ext cx="792088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เห็ดโคนน้อย</a:t>
            </a:r>
          </a:p>
          <a:p>
            <a:pPr algn="ctr"/>
            <a:endParaRPr lang="th-TH" sz="8000" dirty="0">
              <a:solidFill>
                <a:srgbClr val="FFFF00"/>
              </a:solidFill>
            </a:endParaRPr>
          </a:p>
          <a:p>
            <a:pPr algn="ctr"/>
            <a:r>
              <a:rPr lang="th-TH" sz="60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ช่วยในการย่อยอาหารและลดเสมหะ </a:t>
            </a:r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60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214" y="804721"/>
            <a:ext cx="8168708" cy="5431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8148" y="2996952"/>
            <a:ext cx="75968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h-TH" sz="7200" dirty="0" smtClean="0">
              <a:solidFill>
                <a:srgbClr val="FFFF00"/>
              </a:solidFill>
            </a:endParaRPr>
          </a:p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61" y="261770"/>
            <a:ext cx="6543091" cy="4350459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653136"/>
            <a:ext cx="8672946" cy="2052464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เห็ดโคนน้อย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Coprinus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fimetarrius</a:t>
            </a:r>
            <a:endParaRPr lang="th-TH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เห็ด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ถั่ว เห็ดถั่วเหลืองหรือ เห็ดถั่วเน่า เห็ดหมึก เห็ดโคนบ้าน เห็ดโคนขาว(ภาคเหนือ) เห็ดคราม 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    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 มีโปรตีนสูง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467544" y="476672"/>
            <a:ext cx="36724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en-US" sz="2000" dirty="0" smtClean="0"/>
              <a:t> </a:t>
            </a:r>
            <a:r>
              <a:rPr lang="th-TH" sz="2000" dirty="0"/>
              <a:t>               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จัดเป็นราชั้นสูงที่อยู่ใน ตระกูลเห็ด (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Basidiomycetes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เป็นเห็ดที่อยู่ใน</a:t>
            </a:r>
            <a:r>
              <a:rPr lang="th-TH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จีนัส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Coprinus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ใกล้เคียงกับเห็ดหมึก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Coprinus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comatus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(Ink cap)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และเห็ดในกลุ่ม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Coprinus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อื่นๆอีกหลายชนิด แต่เป็นคนละชนิดกับเห็ดโคนธรรมชาติหรือเห็ดปลวก (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spp.)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ในต่างประเทศเห็ดในกลุ่มนี้ก็มีการเพาะเลี้ยงเช่นกัน มีชื่อสากลว่า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Hypsizygus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marmoreus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(Peck) Bigelow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เดิมในประเทศไทยมีชื่อเรียกแตกต่างกันไปเนื่องจากมีการกระจายพันธุ์ทั่ว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ทุกภาค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ประเทศ เป็น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เห็ดที่ขึ้นง่าย มีการเพาะกันมากในต่างประเทศ ลักษณะคล้ายเห็ดโคน สีขาวสีหมวกสวยงามสมส่วน ก้านดอกขนาดเท่าดินสอ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ดำ</a:t>
            </a:r>
            <a:endParaRPr lang="th-TH" sz="2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275" y="3253865"/>
            <a:ext cx="1847909" cy="2780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444134" y="6080389"/>
            <a:ext cx="78722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แหล่งที่มาของ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http://www.bedo.or.th/lcdb/biodiversity/view3.aspx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?id=12210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40634" y="3769511"/>
            <a:ext cx="2776007" cy="184574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325" y="476672"/>
            <a:ext cx="3900814" cy="259228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23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683568" y="489705"/>
            <a:ext cx="37444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เนื่องจากเป็นเห็ดที่มีวงจรชีวิตสั้นมากไม่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เกิน36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ชั่วโมง แต่ส่วนใหญ่ที่พบคือประมาณ 24 ชั่วโมงเท่านั้น โดยตอนเช้าจะมีขนาดเล็กและจะโตขึ้นในช่วงบ่าย ซึ่งจะต้อง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รีบ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645024"/>
            <a:ext cx="4232354" cy="28127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650" y="692696"/>
            <a:ext cx="1800200" cy="270876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369" y="692696"/>
            <a:ext cx="1818503" cy="273630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221088"/>
            <a:ext cx="3413096" cy="226828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1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13144"/>
            <a:ext cx="3396380" cy="225717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678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60649"/>
            <a:ext cx="2815802" cy="187220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293096"/>
            <a:ext cx="2808312" cy="186722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1925" y="786307"/>
            <a:ext cx="2707502" cy="1800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204864"/>
            <a:ext cx="2880320" cy="191510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1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62166" y="786307"/>
            <a:ext cx="2707500" cy="1800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1926" y="3738635"/>
            <a:ext cx="2707500" cy="1800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3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62166" y="3738635"/>
            <a:ext cx="2707500" cy="1800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246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4664"/>
            <a:ext cx="3581004" cy="26857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467544" y="489705"/>
            <a:ext cx="367240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/>
              <a:t>         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หากปล่อยทิ้งไว้ ดอกเห็ดจะเปลี่ยนเป็นสีน้ำตาลและสูงชะลูดขึ้น หมวกดอกจะบางและเปลี่ยนเป็นสีดำและสลายตัว เป็นที่มาของชื่อเห็ดหมึกซึ่งไม่สามารถนำมาบริโภคจึงมีระยะเวลาในการให้ผลผลิตค่อนข้างสั้น นอกจากจะทำการลวกให้สุกเสียก่อนก็พอที่จะสามารถเก็บได้นาน </a:t>
            </a:r>
            <a:endParaRPr lang="th-TH" sz="2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429" y="3284984"/>
            <a:ext cx="3851993" cy="256116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431973" y="6127325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http://research.rae.mju.ac.th/raebase/index.php/kn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owledge/2012/482-muchroomn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76" y="3284984"/>
            <a:ext cx="3939099" cy="261908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539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01" y="460690"/>
            <a:ext cx="3816424" cy="286231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683568" y="489705"/>
            <a:ext cx="3672408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/>
              <a:t> </a:t>
            </a:r>
            <a:r>
              <a:rPr lang="th-TH" sz="2200" dirty="0" smtClean="0"/>
              <a:t>      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ทั้งนี้เนื่องจากเห็ดโคนน้อยมีการเจริญเติบโตเร็ว ส่วนของครีบจะสลายกลายเป็นของเหลวสีดำคล้ายหมึกเป็นผลมาจากการย่อยตัวเอง (</a:t>
            </a:r>
            <a:r>
              <a:rPr lang="en-US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autolysis)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อย่างไรก็ตามในต่างประเทศ ได้มีการนำของเหลวจากการสลายตัวนี้มาใช้ประโยชน์ได้เช่นทำน้ำหมึกเพื่อทำต้นฉบับเอกสารพิเศษเพื่อป้องกันการปลอมแปลง</a:t>
            </a:r>
          </a:p>
          <a:p>
            <a:pPr algn="thaiDist"/>
            <a:r>
              <a:rPr lang="th-TH" sz="2200" dirty="0" smtClean="0"/>
              <a:t> </a:t>
            </a:r>
            <a:endParaRPr lang="th-TH" sz="2200" dirty="0"/>
          </a:p>
        </p:txBody>
      </p:sp>
      <p:pic>
        <p:nvPicPr>
          <p:cNvPr id="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737" y="3429000"/>
            <a:ext cx="3816424" cy="25375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01008"/>
            <a:ext cx="3697563" cy="245848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431973" y="6127325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/>
              <a:t>แหล่งที่มาข้อมู</a:t>
            </a:r>
            <a:r>
              <a:rPr lang="th-TH" dirty="0"/>
              <a:t>ล</a:t>
            </a:r>
            <a:r>
              <a:rPr lang="en-US" sz="1600" dirty="0" smtClean="0"/>
              <a:t>http://research.rae.mju.ac.th/raebase/index.php/kn</a:t>
            </a:r>
            <a:r>
              <a:rPr lang="en-US" sz="1600" dirty="0"/>
              <a:t>owledge/2012/482-muchroomn</a:t>
            </a:r>
            <a:endParaRPr lang="th-TH" sz="1600" dirty="0"/>
          </a:p>
        </p:txBody>
      </p:sp>
    </p:spTree>
    <p:extLst>
      <p:ext uri="{BB962C8B-B14F-4D97-AF65-F5344CB8AC3E}">
        <p14:creationId xmlns:p14="http://schemas.microsoft.com/office/powerpoint/2010/main" val="314099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37911"/>
            <a:ext cx="3582189" cy="238177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4757718" y="548680"/>
            <a:ext cx="352839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ทั้งนี้เนื่องจากเห็ดโคนน้อยมีการเจริญเติบโตเร็ว ส่วนของครีบจะสลายกลายเป็นของเหลวสีดำคล้ายหมึกเป็นผลมาจาก    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การย่อยตัวเอง (</a:t>
            </a:r>
            <a:r>
              <a:rPr lang="en-US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autolysis) 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 algn="thaiDist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31973" y="6127325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http://research.rae.mju.ac.th/raebase/index.php/kn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owledge/2012/482-muchroomn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734" y="1546569"/>
            <a:ext cx="3240360" cy="21544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3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743" y="3767003"/>
            <a:ext cx="3528390" cy="234600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6088" y="1190757"/>
            <a:ext cx="2972549" cy="197642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5362" y="1190757"/>
            <a:ext cx="2972547" cy="197642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3059832" y="3501008"/>
            <a:ext cx="252028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0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กลายเป็นเห็ดน้ำหมึก กินไม่ได้</a:t>
            </a:r>
            <a:endParaRPr lang="th-TH" sz="20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584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37911"/>
            <a:ext cx="3582188" cy="238177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431973" y="6127325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http://research.rae.mju.ac.th/raebase/index.php/kn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owledge/2012/482-muchroomn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1394817"/>
            <a:ext cx="3497610" cy="232553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3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743" y="3767003"/>
            <a:ext cx="3528390" cy="23460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6087" y="1190757"/>
            <a:ext cx="2972547" cy="197642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5362" y="1190757"/>
            <a:ext cx="2972547" cy="197642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5220072" y="836712"/>
            <a:ext cx="252028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000" dirty="0" smtClean="0">
                <a:solidFill>
                  <a:srgbClr val="FF0000"/>
                </a:solidFill>
              </a:rPr>
              <a:t>กลายเป็นเห็ดน้ำหมึก กินไม่ได้</a:t>
            </a:r>
            <a:endParaRPr lang="th-TH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81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668</Words>
  <Application>Microsoft Office PowerPoint</Application>
  <PresentationFormat>นำเสนอทางหน้าจอ (4:3)</PresentationFormat>
  <Paragraphs>62</Paragraphs>
  <Slides>15</Slides>
  <Notes>11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22" baseType="lpstr">
      <vt:lpstr>Arial</vt:lpstr>
      <vt:lpstr>Angsana New</vt:lpstr>
      <vt:lpstr>Cordia New</vt:lpstr>
      <vt:lpstr>Calibri</vt:lpstr>
      <vt:lpstr>TH Sarabun New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2017-12-15T21:49:08Z</dcterms:modified>
  <dc:title>เห็ดโคนน้อย</dc:title>
</cp:coreProperties>
</file>