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72" r:id="rId2"/>
    <p:sldId id="266" r:id="rId3"/>
    <p:sldId id="268" r:id="rId4"/>
    <p:sldId id="278" r:id="rId5"/>
    <p:sldId id="279" r:id="rId6"/>
    <p:sldId id="277" r:id="rId7"/>
    <p:sldId id="269" r:id="rId8"/>
    <p:sldId id="273" r:id="rId9"/>
    <p:sldId id="274" r:id="rId10"/>
    <p:sldId id="275" r:id="rId11"/>
  </p:sldIdLst>
  <p:sldSz cx="9144000" cy="6858000" type="screen4x3"/>
  <p:notesSz cx="6858000" cy="9144000"/>
  <p:embeddedFontLst>
    <p:embeddedFont>
      <p:font typeface="Angsana New" panose="02020603050405020304" pitchFamily="18" charset="-34"/>
      <p:regular r:id="rId14"/>
      <p:bold r:id="rId15"/>
      <p:italic r:id="rId16"/>
      <p:boldItalic r:id="rId17"/>
    </p:embeddedFont>
    <p:embeddedFont>
      <p:font typeface="TH Sarabun New" panose="020B0500040200020003" pitchFamily="34" charset="-34"/>
      <p:regular r:id="rId18"/>
      <p:bold r:id="rId19"/>
      <p:italic r:id="rId20"/>
      <p:boldItalic r:id="rId21"/>
    </p:embeddedFont>
    <p:embeddedFont>
      <p:font typeface="Cordia New" panose="020B0304020202020204" pitchFamily="34" charset="-34"/>
      <p:regular r:id="rId22"/>
      <p:bold r:id="rId23"/>
      <p:italic r:id="rId24"/>
      <p:boldItalic r:id="rId25"/>
    </p:embeddedFont>
    <p:embeddedFont>
      <p:font typeface="Calibri" panose="020F0502020204030204" pitchFamily="34" charset="0"/>
      <p:regular r:id="rId26"/>
      <p:bold r:id="rId27"/>
      <p:italic r:id="rId28"/>
      <p:boldItalic r:id="rId29"/>
    </p:embeddedFont>
    <p:embeddedFont>
      <p:font typeface="Dotum" panose="020B0600000101010101" pitchFamily="34" charset="-127"/>
      <p:regular r:id="rId30"/>
    </p:embeddedFont>
  </p:embeddedFontLst>
  <p:defaultTextStyle>
    <a:lvl1pPr marL="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9pPr>
    <a:extLst/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21" autoAdjust="0"/>
    <p:restoredTop sz="94671" autoAdjust="0"/>
  </p:normalViewPr>
  <p:slideViewPr>
    <p:cSldViewPr>
      <p:cViewPr>
        <p:scale>
          <a:sx n="81" d="100"/>
          <a:sy n="81" d="100"/>
        </p:scale>
        <p:origin x="-1098" y="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font" Target="fonts/font5.fntdata"/><Relationship Id="rId26" Type="http://schemas.openxmlformats.org/officeDocument/2006/relationships/font" Target="fonts/font13.fntdata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4.fntdata"/><Relationship Id="rId25" Type="http://schemas.openxmlformats.org/officeDocument/2006/relationships/font" Target="fonts/font12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openxmlformats.org/officeDocument/2006/relationships/font" Target="fonts/font1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1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font" Target="fonts/font15.fntdata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font" Target="fonts/font14.fntdata"/><Relationship Id="rId30" Type="http://schemas.openxmlformats.org/officeDocument/2006/relationships/font" Target="fonts/font17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th-TH" sz="1200"/>
            </a:lvl1pPr>
            <a:extLst/>
          </a:lstStyle>
          <a:p>
            <a:endParaRPr lang="th-TH" dirty="0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th-TH" sz="1200"/>
            </a:lvl1pPr>
            <a:extLst/>
          </a:lstStyle>
          <a:p>
            <a:fld id="{6E7D018D-748F-47BF-843A-40349A141CAC}" type="datetimeFigureOut">
              <a:rPr lang="th-TH" smtClean="0"/>
              <a:pPr/>
              <a:t>16/12/60</a:t>
            </a:fld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th-TH" sz="1200"/>
            </a:lvl1pPr>
            <a:extLst/>
          </a:lstStyle>
          <a:p>
            <a:endParaRPr lang="th-TH" dirty="0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th-TH" sz="1200"/>
            </a:lvl1pPr>
            <a:extLst/>
          </a:lstStyle>
          <a:p>
            <a:fld id="{04AC5213-BACC-41AB-9B61-B40CF6C5296E}" type="slidenum">
              <a:rPr lang="th-TH" smtClean="0"/>
              <a:pPr/>
              <a:t>‹#›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1874147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th-TH" sz="1200"/>
            </a:lvl1pPr>
            <a:extLst/>
          </a:lstStyle>
          <a:p>
            <a:endParaRPr lang="th-TH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th-TH" sz="1200"/>
            </a:lvl1pPr>
            <a:extLst/>
          </a:lstStyle>
          <a:p>
            <a:fld id="{23E9B8FB-2ABD-42C9-A6DA-A6789EAF441D}" type="datetimeFigureOut">
              <a:pPr/>
              <a:t>16/12/60</a:t>
            </a:fld>
            <a:endParaRPr lang="th-TH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>
            <a:extLst/>
          </a:lstStyle>
          <a:p>
            <a:endParaRPr lang="th-TH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/>
            <a:r>
              <a:rPr lang="th-TH"/>
              <a:t>คลิกเพื่อแก้ไขลักษณะข้อความต้นแบบ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th-TH" sz="1200"/>
            </a:lvl1pPr>
            <a:extLst/>
          </a:lstStyle>
          <a:p>
            <a:endParaRPr lang="th-TH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th-TH" sz="1200"/>
            </a:lvl1pPr>
            <a:extLst/>
          </a:lstStyle>
          <a:p>
            <a:fld id="{BE2A7042-DEED-4AA1-9E89-4A16B2572577}" type="slidenum"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760795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2A7042-DEED-4AA1-9E89-4A16B2572577}" type="slidenum">
              <a:rPr lang="th-TH" smtClean="0"/>
              <a:pPr/>
              <a:t>2</a:t>
            </a:fld>
            <a:endParaRPr lang="th-TH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3</a:t>
            </a:fld>
            <a:endParaRPr lang="th-TH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4</a:t>
            </a:fld>
            <a:endParaRPr lang="th-TH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5</a:t>
            </a:fld>
            <a:endParaRPr lang="th-TH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6</a:t>
            </a:fld>
            <a:endParaRPr lang="th-TH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7</a:t>
            </a:fld>
            <a:endParaRPr lang="th-TH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ปกอัลบั้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7162800" y="137160"/>
            <a:ext cx="228600" cy="52578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th-TH"/>
          </a:p>
        </p:txBody>
      </p:sp>
      <p:sp>
        <p:nvSpPr>
          <p:cNvPr id="15" name="Rectangle 14"/>
          <p:cNvSpPr/>
          <p:nvPr userDrawn="1"/>
        </p:nvSpPr>
        <p:spPr>
          <a:xfrm>
            <a:off x="7467600" y="133350"/>
            <a:ext cx="1447800" cy="5257800"/>
          </a:xfrm>
          <a:prstGeom prst="rect">
            <a:avLst/>
          </a:prstGeom>
          <a:solidFill>
            <a:schemeClr val="accent3"/>
          </a:soli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10" hasCustomPrompt="1"/>
          </p:nvPr>
        </p:nvSpPr>
        <p:spPr>
          <a:xfrm>
            <a:off x="228600" y="5467350"/>
            <a:ext cx="8672946" cy="1238250"/>
          </a:xfrm>
          <a:solidFill>
            <a:schemeClr val="accent1"/>
          </a:solidFill>
        </p:spPr>
        <p:txBody>
          <a:bodyPr vert="horz" anchor="ctr">
            <a:noAutofit/>
          </a:bodyPr>
          <a:lstStyle>
            <a:lvl1pPr marL="0" indent="0" algn="l" eaLnBrk="1" latinLnBrk="0" hangingPunct="1">
              <a:buFontTx/>
              <a:buNone/>
              <a:defRPr kumimoji="0" lang="th-TH" sz="4800" baseline="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kumimoji="0" lang="th-TH"/>
              <a:t>คลิกเพื่อเพิ่มชื่ออัลบั้มรูป</a:t>
            </a: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228600" y="152400"/>
            <a:ext cx="6858000" cy="5239512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1" name="Rectangle 10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13" name="Rectangle 12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chemeClr val="bg1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4" name="Rectangle 13"/>
          <p:cNvSpPr>
            <a:spLocks noGrp="1"/>
          </p:cNvSpPr>
          <p:nvPr>
            <p:ph type="ftr" sz="quarter" idx="14"/>
          </p:nvPr>
        </p:nvSpPr>
        <p:spPr>
          <a:xfrm rot="16200000">
            <a:off x="7296150" y="3698878"/>
            <a:ext cx="2933700" cy="365125"/>
          </a:xfrm>
        </p:spPr>
        <p:txBody>
          <a:bodyPr/>
          <a:lstStyle>
            <a:extLst/>
          </a:lstStyle>
          <a:p>
            <a:endParaRPr kumimoji="0" lang="th-TH"/>
          </a:p>
        </p:txBody>
      </p:sp>
      <p:sp>
        <p:nvSpPr>
          <p:cNvPr id="18" name="Rectangle 17"/>
          <p:cNvSpPr>
            <a:spLocks noGrp="1"/>
          </p:cNvSpPr>
          <p:nvPr>
            <p:ph type="body" sz="quarter" idx="15" hasCustomPrompt="1"/>
          </p:nvPr>
        </p:nvSpPr>
        <p:spPr>
          <a:xfrm rot="16200000">
            <a:off x="5372100" y="2247900"/>
            <a:ext cx="5181600" cy="990600"/>
          </a:xfrm>
        </p:spPr>
        <p:txBody>
          <a:bodyPr/>
          <a:lstStyle>
            <a:lvl1pPr marL="0" indent="0" algn="r" eaLnBrk="1" latinLnBrk="0" hangingPunct="1">
              <a:buNone/>
              <a:defRPr kumimoji="0" lang="th-TH" sz="2000">
                <a:solidFill>
                  <a:srgbClr val="FFFFFF"/>
                </a:solidFill>
              </a:defRPr>
            </a:lvl1pPr>
          </a:lstStyle>
          <a:p>
            <a:pPr lvl="0"/>
            <a:r>
              <a:rPr kumimoji="0" lang="th-TH"/>
              <a:t>คลิกเพื่อเพิ่มวันที่หรือรายละเอียด</a:t>
            </a:r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 3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 noChangeAspect="1"/>
          </p:cNvSpPr>
          <p:nvPr>
            <p:ph type="pic" sz="quarter" idx="11"/>
          </p:nvPr>
        </p:nvSpPr>
        <p:spPr>
          <a:xfrm>
            <a:off x="4343400" y="33528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6" name="Picture Placeholder 25"/>
          <p:cNvSpPr>
            <a:spLocks noGrp="1" noChangeAspect="1"/>
          </p:cNvSpPr>
          <p:nvPr>
            <p:ph type="pic" sz="quarter" idx="12"/>
          </p:nvPr>
        </p:nvSpPr>
        <p:spPr>
          <a:xfrm>
            <a:off x="228600" y="33528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3" name="Picture Placeholder 12"/>
          <p:cNvSpPr>
            <a:spLocks noGrp="1" noChangeAspect="1"/>
          </p:cNvSpPr>
          <p:nvPr>
            <p:ph type="pic" sz="quarter" idx="13"/>
          </p:nvPr>
        </p:nvSpPr>
        <p:spPr>
          <a:xfrm>
            <a:off x="4343400" y="2286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228600" y="228600"/>
            <a:ext cx="3947160" cy="2960370"/>
          </a:xfrm>
        </p:spPr>
        <p:txBody>
          <a:bodyPr anchor="b" anchorCtr="0"/>
          <a:lstStyle>
            <a:lvl1pPr marL="0" marR="0" indent="0" algn="r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ผสม 3 ภาพขึ้นไ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 noChangeAspect="1"/>
          </p:cNvSpPr>
          <p:nvPr>
            <p:ph type="pic" sz="quarter" idx="11"/>
          </p:nvPr>
        </p:nvSpPr>
        <p:spPr>
          <a:xfrm>
            <a:off x="4648200" y="3124962"/>
            <a:ext cx="3697224" cy="2772918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5" name="Picture Placeholder 24"/>
          <p:cNvSpPr>
            <a:spLocks noGrp="1" noChangeAspect="1"/>
          </p:cNvSpPr>
          <p:nvPr>
            <p:ph type="pic" sz="quarter" idx="12"/>
          </p:nvPr>
        </p:nvSpPr>
        <p:spPr>
          <a:xfrm>
            <a:off x="228600" y="228600"/>
            <a:ext cx="4251960" cy="566928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4648200" y="228600"/>
            <a:ext cx="3672840" cy="275463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4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/>
          <p:cNvSpPr>
            <a:spLocks noGrp="1"/>
          </p:cNvSpPr>
          <p:nvPr>
            <p:ph type="pic" sz="quarter" idx="14"/>
          </p:nvPr>
        </p:nvSpPr>
        <p:spPr>
          <a:xfrm>
            <a:off x="1866900" y="228600"/>
            <a:ext cx="2286000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6"/>
          </p:nvPr>
        </p:nvSpPr>
        <p:spPr>
          <a:xfrm>
            <a:off x="1866900" y="3505200"/>
            <a:ext cx="228521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25"/>
          </p:nvPr>
        </p:nvSpPr>
        <p:spPr>
          <a:xfrm>
            <a:off x="4305300" y="228600"/>
            <a:ext cx="2286000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27"/>
          </p:nvPr>
        </p:nvSpPr>
        <p:spPr>
          <a:xfrm>
            <a:off x="4306086" y="3505200"/>
            <a:ext cx="228521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" y="228600"/>
            <a:ext cx="1676400" cy="2743200"/>
          </a:xfrm>
        </p:spPr>
        <p:txBody>
          <a:bodyPr anchor="t" anchorCtr="0"/>
          <a:lstStyle>
            <a:lvl1pPr marL="0" marR="0" indent="0" algn="r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9" hasCustomPrompt="1"/>
          </p:nvPr>
        </p:nvSpPr>
        <p:spPr>
          <a:xfrm>
            <a:off x="6629400" y="228600"/>
            <a:ext cx="1676400" cy="19050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28" hasCustomPrompt="1"/>
          </p:nvPr>
        </p:nvSpPr>
        <p:spPr>
          <a:xfrm>
            <a:off x="152400" y="4724400"/>
            <a:ext cx="1676400" cy="1905000"/>
          </a:xfrm>
        </p:spPr>
        <p:txBody>
          <a:bodyPr anchor="b" anchorCtr="0"/>
          <a:lstStyle>
            <a:lvl1pPr marL="0" marR="0" indent="0" algn="r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30" hasCustomPrompt="1"/>
          </p:nvPr>
        </p:nvSpPr>
        <p:spPr>
          <a:xfrm>
            <a:off x="6629400" y="4724400"/>
            <a:ext cx="1676400" cy="1905000"/>
          </a:xfrm>
        </p:spPr>
        <p:txBody>
          <a:bodyPr anchor="b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 4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/>
          </p:cNvSpPr>
          <p:nvPr>
            <p:ph type="pic" sz="quarter" idx="14"/>
          </p:nvPr>
        </p:nvSpPr>
        <p:spPr>
          <a:xfrm>
            <a:off x="533400" y="685800"/>
            <a:ext cx="3653297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6" hasCustomPrompt="1"/>
          </p:nvPr>
        </p:nvSpPr>
        <p:spPr>
          <a:xfrm>
            <a:off x="533400" y="63246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267200" y="6858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8"/>
          </p:nvPr>
        </p:nvSpPr>
        <p:spPr>
          <a:xfrm>
            <a:off x="533400" y="35052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4267200" y="35052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22" hasCustomPrompt="1"/>
          </p:nvPr>
        </p:nvSpPr>
        <p:spPr>
          <a:xfrm>
            <a:off x="533400" y="3048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4267200" y="63246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4" hasCustomPrompt="1"/>
          </p:nvPr>
        </p:nvSpPr>
        <p:spPr>
          <a:xfrm>
            <a:off x="4267200" y="3048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25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26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27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4 ภาพขึ้นไปที่มีคำอธิบายภาพขนาดใหญ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1"/>
          <p:cNvSpPr>
            <a:spLocks noGrp="1" noChangeAspect="1"/>
          </p:cNvSpPr>
          <p:nvPr>
            <p:ph type="pic" sz="quarter" idx="14"/>
          </p:nvPr>
        </p:nvSpPr>
        <p:spPr>
          <a:xfrm>
            <a:off x="2286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8" name="Picture Placeholder 27"/>
          <p:cNvSpPr>
            <a:spLocks noGrp="1" noChangeAspect="1"/>
          </p:cNvSpPr>
          <p:nvPr>
            <p:ph type="pic" sz="quarter" idx="31"/>
          </p:nvPr>
        </p:nvSpPr>
        <p:spPr>
          <a:xfrm>
            <a:off x="43434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4" name="Picture Placeholder 3"/>
          <p:cNvSpPr>
            <a:spLocks noGrp="1" noChangeAspect="1"/>
          </p:cNvSpPr>
          <p:nvPr>
            <p:ph type="pic" sz="quarter" idx="30"/>
          </p:nvPr>
        </p:nvSpPr>
        <p:spPr>
          <a:xfrm>
            <a:off x="22860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Picture Placeholder 5"/>
          <p:cNvSpPr>
            <a:spLocks noGrp="1" noChangeAspect="1"/>
          </p:cNvSpPr>
          <p:nvPr>
            <p:ph type="pic" sz="quarter" idx="32"/>
          </p:nvPr>
        </p:nvSpPr>
        <p:spPr>
          <a:xfrm>
            <a:off x="64008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29" hasCustomPrompt="1"/>
          </p:nvPr>
        </p:nvSpPr>
        <p:spPr>
          <a:xfrm>
            <a:off x="228600" y="3352800"/>
            <a:ext cx="8153400" cy="30480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2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33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4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5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ภาพขึ้นไป คือ ภาพแนวตั้ง 1 ภาพพร้อมภาพแนวนอน 3 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343292" y="257665"/>
            <a:ext cx="4764388" cy="63525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6" name="Picture Placeholder 25"/>
          <p:cNvSpPr>
            <a:spLocks noGrp="1"/>
          </p:cNvSpPr>
          <p:nvPr>
            <p:ph type="pic" sz="quarter" idx="18"/>
          </p:nvPr>
        </p:nvSpPr>
        <p:spPr>
          <a:xfrm>
            <a:off x="5446340" y="257665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5446340" y="2432657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23"/>
          </p:nvPr>
        </p:nvSpPr>
        <p:spPr>
          <a:xfrm>
            <a:off x="5446340" y="4607649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Rectangle 5"/>
          <p:cNvSpPr>
            <a:spLocks noGrp="1"/>
          </p:cNvSpPr>
          <p:nvPr>
            <p:ph type="dt" sz="half" idx="2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26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 ภาพขึ้นไป คือ ภาพแนวนอน 3 ภาพพร้อมภาพแนวตั้ง 2 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/>
          <p:cNvSpPr>
            <a:spLocks noGrp="1"/>
          </p:cNvSpPr>
          <p:nvPr>
            <p:ph type="pic" sz="quarter" idx="14"/>
          </p:nvPr>
        </p:nvSpPr>
        <p:spPr>
          <a:xfrm>
            <a:off x="228600" y="3429000"/>
            <a:ext cx="207015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7"/>
          </p:nvPr>
        </p:nvSpPr>
        <p:spPr>
          <a:xfrm>
            <a:off x="2438400" y="228600"/>
            <a:ext cx="5562600" cy="4171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26"/>
          </p:nvPr>
        </p:nvSpPr>
        <p:spPr>
          <a:xfrm>
            <a:off x="228600" y="228600"/>
            <a:ext cx="207015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31" name="Picture Placeholder 30"/>
          <p:cNvSpPr>
            <a:spLocks noGrp="1"/>
          </p:cNvSpPr>
          <p:nvPr>
            <p:ph type="pic" sz="quarter" idx="27"/>
          </p:nvPr>
        </p:nvSpPr>
        <p:spPr>
          <a:xfrm>
            <a:off x="5257800" y="4495800"/>
            <a:ext cx="2743200" cy="2057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28"/>
          </p:nvPr>
        </p:nvSpPr>
        <p:spPr>
          <a:xfrm>
            <a:off x="2438400" y="4495800"/>
            <a:ext cx="2743200" cy="2057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Rectangle 6"/>
          <p:cNvSpPr>
            <a:spLocks noGrp="1"/>
          </p:cNvSpPr>
          <p:nvPr>
            <p:ph type="dt" sz="half" idx="29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0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1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 ภาพขึ้นไป คือ ภาพแนวนอน 2 ภาพพร้อมภาพแนวตั้ง 3 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26"/>
          </p:nvPr>
        </p:nvSpPr>
        <p:spPr>
          <a:xfrm>
            <a:off x="2286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29"/>
          </p:nvPr>
        </p:nvSpPr>
        <p:spPr>
          <a:xfrm>
            <a:off x="228600" y="3867150"/>
            <a:ext cx="39624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7" name="Picture Placeholder 26"/>
          <p:cNvSpPr>
            <a:spLocks noGrp="1"/>
          </p:cNvSpPr>
          <p:nvPr>
            <p:ph type="pic" sz="quarter" idx="30"/>
          </p:nvPr>
        </p:nvSpPr>
        <p:spPr>
          <a:xfrm>
            <a:off x="4419600" y="3867150"/>
            <a:ext cx="39624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7"/>
          </p:nvPr>
        </p:nvSpPr>
        <p:spPr>
          <a:xfrm>
            <a:off x="30099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28"/>
          </p:nvPr>
        </p:nvSpPr>
        <p:spPr>
          <a:xfrm>
            <a:off x="57912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Rectangle 7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10" name="Rectangle 9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สี่เหลี่ยมจัตุรัส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2133600" y="762000"/>
            <a:ext cx="4873334" cy="48768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th-TH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2133600" y="5715000"/>
            <a:ext cx="4876800" cy="8382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สี่เหลี่ยมจัตุรัส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4955273" y="1371600"/>
            <a:ext cx="3198127" cy="3200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th-TH" sz="24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Picture Placeholder 6"/>
          <p:cNvSpPr>
            <a:spLocks noGrp="1" noChangeAspect="1"/>
          </p:cNvSpPr>
          <p:nvPr>
            <p:ph type="pic" sz="quarter" idx="14"/>
          </p:nvPr>
        </p:nvSpPr>
        <p:spPr>
          <a:xfrm>
            <a:off x="1145273" y="1371600"/>
            <a:ext cx="3198127" cy="3200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th-TH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4953000" y="46482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1143000" y="46482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 noChangeAspect="1"/>
          </p:cNvSpPr>
          <p:nvPr>
            <p:ph type="pic" sz="quarter" idx="10"/>
          </p:nvPr>
        </p:nvSpPr>
        <p:spPr>
          <a:xfrm>
            <a:off x="533400" y="218390"/>
            <a:ext cx="7467600" cy="56007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 hasCustomPrompt="1"/>
          </p:nvPr>
        </p:nvSpPr>
        <p:spPr>
          <a:xfrm>
            <a:off x="533400" y="5943600"/>
            <a:ext cx="7467600" cy="762000"/>
          </a:xfrm>
        </p:spPr>
        <p:txBody>
          <a:bodyPr anchor="t" anchorCtr="0"/>
          <a:lstStyle>
            <a:lvl1pPr marL="0" marR="0" indent="0" algn="r" eaLnBrk="1" latinLnBrk="0" hangingPunct="1">
              <a:buFontTx/>
              <a:buNone/>
              <a:defRPr kumimoji="0" lang="th-TH" sz="2400" i="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 Panorama 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30"/>
          </p:nvPr>
        </p:nvSpPr>
        <p:spPr>
          <a:xfrm>
            <a:off x="228600" y="1524000"/>
            <a:ext cx="8229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th-TH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1" hasCustomPrompt="1"/>
          </p:nvPr>
        </p:nvSpPr>
        <p:spPr>
          <a:xfrm>
            <a:off x="228600" y="4343400"/>
            <a:ext cx="8229600" cy="1676400"/>
          </a:xfrm>
        </p:spPr>
        <p:txBody>
          <a:bodyPr tIns="91440" rIns="9144" bIns="91440" anchor="t"/>
          <a:lstStyle>
            <a:lvl1pPr marL="0" marR="0" indent="0" algn="r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3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3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34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pPr eaLnBrk="1" latinLnBrk="0" hangingPunct="1"/>
            <a:r>
              <a:rPr lang="th-TH" smtClean="0"/>
              <a:t>คลิกเพื่อแก้ไขลักษณะชื่อเรื่องต้นแบบ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68B50E-0B48-4566-8609-C51CF752A7DF}" type="datetimeFigureOut">
              <a:pPr/>
              <a:t>16/12/60</a:t>
            </a:fld>
            <a:endParaRPr kumimoji="0"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pPr/>
              <a:t>‹#›</a:t>
            </a:fld>
            <a:endParaRPr kumimoji="0" lang="th-TH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68B50E-0B48-4566-8609-C51CF752A7DF}" type="datetimeFigureOut">
              <a:pPr/>
              <a:t>16/12/60</a:t>
            </a:fld>
            <a:endParaRPr kumimoji="0"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pPr/>
              <a:t>‹#›</a:t>
            </a:fld>
            <a:endParaRPr kumimoji="0"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/>
          </p:cNvSpPr>
          <p:nvPr>
            <p:ph type="pic" sz="quarter" idx="10"/>
          </p:nvPr>
        </p:nvSpPr>
        <p:spPr>
          <a:xfrm>
            <a:off x="304800" y="228600"/>
            <a:ext cx="4754880" cy="63246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t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1" hasCustomPrompt="1"/>
          </p:nvPr>
        </p:nvSpPr>
        <p:spPr>
          <a:xfrm>
            <a:off x="5105400" y="228600"/>
            <a:ext cx="3200400" cy="3810000"/>
          </a:xfrm>
        </p:spPr>
        <p:txBody>
          <a:bodyPr tIns="91440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แบบเต็มหน้าจ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0" y="0"/>
            <a:ext cx="9144000" cy="6858000"/>
          </a:xfrm>
        </p:spPr>
        <p:txBody>
          <a:bodyPr anchor="t"/>
          <a:lstStyle>
            <a:extLst/>
          </a:lstStyle>
          <a:p>
            <a:pPr marL="0" marR="0" indent="0" algn="ctr">
              <a:buFontTx/>
              <a:buNone/>
            </a:pPr>
            <a:r>
              <a:rPr kumimoji="0" lang="th-TH" i="0"/>
              <a:t>คลิกไอคอนเพื่อเพิ่มรูปภาพแบบเต็มหน้า</a:t>
            </a:r>
            <a:endParaRPr kumimoji="0" lang="th-TH" i="0" baseline="0"/>
          </a:p>
        </p:txBody>
      </p:sp>
      <p:sp>
        <p:nvSpPr>
          <p:cNvPr id="6" name="Rectangle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ส่วนอัลบั้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 rot="16200000">
            <a:off x="5315559" y="3268980"/>
            <a:ext cx="6858000" cy="32004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3" name="Rectangle 22"/>
          <p:cNvSpPr/>
          <p:nvPr userDrawn="1"/>
        </p:nvSpPr>
        <p:spPr>
          <a:xfrm rot="16200000">
            <a:off x="5628132" y="3341399"/>
            <a:ext cx="6858000" cy="173736"/>
          </a:xfrm>
          <a:prstGeom prst="rect">
            <a:avLst/>
          </a:prstGeom>
          <a:solidFill>
            <a:schemeClr val="accent3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4" name="Rectangle 23"/>
          <p:cNvSpPr/>
          <p:nvPr userDrawn="1"/>
        </p:nvSpPr>
        <p:spPr>
          <a:xfrm>
            <a:off x="8895749" y="-733"/>
            <a:ext cx="76200" cy="6858000"/>
          </a:xfrm>
          <a:prstGeom prst="rect">
            <a:avLst/>
          </a:prstGeom>
          <a:solidFill>
            <a:schemeClr val="accent6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435429" y="2146300"/>
            <a:ext cx="2362200" cy="21971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7" name="Rectangle 16"/>
          <p:cNvSpPr/>
          <p:nvPr/>
        </p:nvSpPr>
        <p:spPr>
          <a:xfrm rot="10800000" flipV="1">
            <a:off x="435429" y="6172200"/>
            <a:ext cx="7086600" cy="68580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2" name="Rectangle 21"/>
          <p:cNvSpPr/>
          <p:nvPr userDrawn="1"/>
        </p:nvSpPr>
        <p:spPr>
          <a:xfrm>
            <a:off x="435429" y="0"/>
            <a:ext cx="7086600" cy="198120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 hasCustomPrompt="1"/>
          </p:nvPr>
        </p:nvSpPr>
        <p:spPr>
          <a:xfrm>
            <a:off x="435429" y="5791200"/>
            <a:ext cx="7086600" cy="381000"/>
          </a:xfrm>
          <a:solidFill>
            <a:schemeClr val="accent3"/>
          </a:solidFill>
        </p:spPr>
        <p:txBody>
          <a:bodyPr vert="horz" anchor="ctr"/>
          <a:lstStyle>
            <a:lvl1pPr marL="0" indent="0" algn="l" eaLnBrk="1" latinLnBrk="0" hangingPunct="1">
              <a:buFontTx/>
              <a:buNone/>
              <a:defRPr kumimoji="0" lang="th-TH" sz="1200">
                <a:solidFill>
                  <a:srgbClr val="FFFFFF"/>
                </a:solidFill>
              </a:defRPr>
            </a:lvl1pPr>
            <a:extLst/>
          </a:lstStyle>
          <a:p>
            <a:pPr lvl="0"/>
            <a:r>
              <a:rPr kumimoji="0" lang="th-TH"/>
              <a:t>คลิกเพื่อเพิ่มชื่อเรื่องรอง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7" hasCustomPrompt="1"/>
          </p:nvPr>
        </p:nvSpPr>
        <p:spPr>
          <a:xfrm>
            <a:off x="435429" y="4495800"/>
            <a:ext cx="7086600" cy="1295400"/>
          </a:xfrm>
          <a:solidFill>
            <a:schemeClr val="accent6"/>
          </a:solidFill>
        </p:spPr>
        <p:txBody>
          <a:bodyPr vert="horz" anchor="ctr"/>
          <a:lstStyle>
            <a:lvl1pPr marL="0" indent="0" algn="l" eaLnBrk="1" latinLnBrk="0" hangingPunct="1">
              <a:buFontTx/>
              <a:buNone/>
              <a:defRPr kumimoji="0" lang="th-TH" sz="3200">
                <a:solidFill>
                  <a:srgbClr val="FFFFFF"/>
                </a:solidFill>
              </a:defRPr>
            </a:lvl1pPr>
            <a:extLst/>
          </a:lstStyle>
          <a:p>
            <a:pPr lvl="0"/>
            <a:r>
              <a:rPr kumimoji="0" lang="th-TH"/>
              <a:t>คลิกเพื่อเพิ่มชื่อส่วน</a:t>
            </a:r>
          </a:p>
        </p:txBody>
      </p:sp>
      <p:sp>
        <p:nvSpPr>
          <p:cNvPr id="29" name="Picture Placeholder 28"/>
          <p:cNvSpPr>
            <a:spLocks noGrp="1"/>
          </p:cNvSpPr>
          <p:nvPr>
            <p:ph type="pic" sz="quarter" idx="18"/>
          </p:nvPr>
        </p:nvSpPr>
        <p:spPr>
          <a:xfrm>
            <a:off x="2950029" y="2133600"/>
            <a:ext cx="2209800" cy="22098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0" indent="0" algn="ctr" rtl="0" eaLnBrk="1" latinLnBrk="0" hangingPunct="1">
              <a:spcBef>
                <a:spcPct val="20000"/>
              </a:spcBef>
              <a:buFontTx/>
              <a:buNone/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9"/>
          </p:nvPr>
        </p:nvSpPr>
        <p:spPr>
          <a:xfrm>
            <a:off x="5312229" y="2133600"/>
            <a:ext cx="2209800" cy="22098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0" indent="0" algn="ctr" rtl="0" eaLnBrk="1" latinLnBrk="0" hangingPunct="1">
              <a:spcBef>
                <a:spcPct val="20000"/>
              </a:spcBef>
              <a:buFontTx/>
              <a:buNone/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8" name="Rectangle 17"/>
          <p:cNvSpPr>
            <a:spLocks noGrp="1"/>
          </p:cNvSpPr>
          <p:nvPr>
            <p:ph type="dt" sz="half" idx="20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20" name="Rectangle 19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21" name="Rectangle 20"/>
          <p:cNvSpPr>
            <a:spLocks noGrp="1"/>
          </p:cNvSpPr>
          <p:nvPr>
            <p:ph type="ftr" sz="quarter" idx="22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icture Placeholder 27"/>
          <p:cNvSpPr>
            <a:spLocks noGrp="1" noChangeAspect="1"/>
          </p:cNvSpPr>
          <p:nvPr>
            <p:ph type="pic" sz="quarter" idx="10"/>
          </p:nvPr>
        </p:nvSpPr>
        <p:spPr>
          <a:xfrm>
            <a:off x="4341047" y="533400"/>
            <a:ext cx="3431353" cy="4575141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31" name="Picture Placeholder 30"/>
          <p:cNvSpPr>
            <a:spLocks noGrp="1" noChangeAspect="1"/>
          </p:cNvSpPr>
          <p:nvPr>
            <p:ph type="pic" sz="quarter" idx="11"/>
          </p:nvPr>
        </p:nvSpPr>
        <p:spPr>
          <a:xfrm>
            <a:off x="685800" y="533400"/>
            <a:ext cx="3429000" cy="45720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685800" y="5257800"/>
            <a:ext cx="3429000" cy="12192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343400" y="5257800"/>
            <a:ext cx="3429000" cy="12192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icture Placeholder 30"/>
          <p:cNvSpPr>
            <a:spLocks noGrp="1" noChangeAspect="1"/>
          </p:cNvSpPr>
          <p:nvPr>
            <p:ph type="pic" sz="quarter" idx="13"/>
          </p:nvPr>
        </p:nvSpPr>
        <p:spPr>
          <a:xfrm>
            <a:off x="4343400" y="1085850"/>
            <a:ext cx="4038600" cy="3028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Picture Placeholder 7"/>
          <p:cNvSpPr>
            <a:spLocks noGrp="1" noChangeAspect="1"/>
          </p:cNvSpPr>
          <p:nvPr>
            <p:ph type="pic" sz="quarter" idx="14"/>
          </p:nvPr>
        </p:nvSpPr>
        <p:spPr>
          <a:xfrm>
            <a:off x="152400" y="1085850"/>
            <a:ext cx="4038600" cy="3028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4" name="Text Placeholder 23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" y="4267200"/>
            <a:ext cx="4038600" cy="10668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7" hasCustomPrompt="1"/>
          </p:nvPr>
        </p:nvSpPr>
        <p:spPr>
          <a:xfrm>
            <a:off x="4343400" y="4267200"/>
            <a:ext cx="4038600" cy="10668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ผสม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 noChangeAspect="1"/>
          </p:cNvSpPr>
          <p:nvPr>
            <p:ph type="pic" sz="quarter" idx="11"/>
          </p:nvPr>
        </p:nvSpPr>
        <p:spPr>
          <a:xfrm>
            <a:off x="4724401" y="225552"/>
            <a:ext cx="3694176" cy="2770632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1" name="Picture Placeholder 20"/>
          <p:cNvSpPr>
            <a:spLocks noGrp="1" noChangeAspect="1"/>
          </p:cNvSpPr>
          <p:nvPr>
            <p:ph type="pic" sz="quarter" idx="12"/>
          </p:nvPr>
        </p:nvSpPr>
        <p:spPr>
          <a:xfrm>
            <a:off x="152400" y="222504"/>
            <a:ext cx="4368557" cy="5824743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4724400" y="3124200"/>
            <a:ext cx="3694177" cy="2983987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3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19"/>
          <p:cNvSpPr>
            <a:spLocks noGrp="1" noChangeAspect="1"/>
          </p:cNvSpPr>
          <p:nvPr>
            <p:ph type="pic" sz="quarter" idx="10"/>
          </p:nvPr>
        </p:nvSpPr>
        <p:spPr>
          <a:xfrm>
            <a:off x="2286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9" name="Picture Placeholder 28"/>
          <p:cNvSpPr>
            <a:spLocks noGrp="1" noChangeAspect="1"/>
          </p:cNvSpPr>
          <p:nvPr>
            <p:ph type="pic" sz="quarter" idx="11"/>
          </p:nvPr>
        </p:nvSpPr>
        <p:spPr>
          <a:xfrm>
            <a:off x="30480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0" name="Picture Placeholder 9"/>
          <p:cNvSpPr>
            <a:spLocks noGrp="1" noChangeAspect="1"/>
          </p:cNvSpPr>
          <p:nvPr>
            <p:ph type="pic" sz="quarter" idx="12"/>
          </p:nvPr>
        </p:nvSpPr>
        <p:spPr>
          <a:xfrm>
            <a:off x="58674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3" hasCustomPrompt="1"/>
          </p:nvPr>
        </p:nvSpPr>
        <p:spPr>
          <a:xfrm>
            <a:off x="2286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th-TH" sz="20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 hasCustomPrompt="1"/>
          </p:nvPr>
        </p:nvSpPr>
        <p:spPr>
          <a:xfrm>
            <a:off x="30480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th-TH" sz="20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58674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th-TH" sz="20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30" name="Rectangle 29"/>
          <p:cNvSpPr/>
          <p:nvPr/>
        </p:nvSpPr>
        <p:spPr>
          <a:xfrm>
            <a:off x="8889273" y="0"/>
            <a:ext cx="76200" cy="6858000"/>
          </a:xfrm>
          <a:prstGeom prst="rect">
            <a:avLst/>
          </a:prstGeom>
          <a:solidFill>
            <a:schemeClr val="accent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rot="16200000">
            <a:off x="5315559" y="3268980"/>
            <a:ext cx="6858000" cy="320040"/>
          </a:xfrm>
          <a:prstGeom prst="rect">
            <a:avLst/>
          </a:prstGeom>
          <a:solidFill>
            <a:schemeClr val="accent6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8" name="Rectangle 7"/>
          <p:cNvSpPr/>
          <p:nvPr/>
        </p:nvSpPr>
        <p:spPr>
          <a:xfrm rot="16200000">
            <a:off x="5628132" y="3341399"/>
            <a:ext cx="6858000" cy="173736"/>
          </a:xfrm>
          <a:prstGeom prst="rect">
            <a:avLst/>
          </a:prstGeom>
          <a:solidFill>
            <a:schemeClr val="accent3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848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>
            <a:extLst/>
          </a:lstStyle>
          <a:p>
            <a:pPr eaLnBrk="1" latinLnBrk="0" hangingPunct="1"/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7848600" cy="4525963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696200" y="1012825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lang="th-TH" sz="1200">
                <a:solidFill>
                  <a:schemeClr val="bg1"/>
                </a:solidFill>
              </a:defRPr>
            </a:lvl1pPr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>
              <a:solidFill>
                <a:schemeClr val="bg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162800" y="3832226"/>
            <a:ext cx="32004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lang="th-TH" sz="1200">
                <a:solidFill>
                  <a:schemeClr val="bg1"/>
                </a:solidFill>
              </a:defRPr>
            </a:lvl1pPr>
            <a:extLst/>
          </a:lstStyle>
          <a:p>
            <a:pPr algn="l"/>
            <a:endParaRPr kumimoji="0" lang="th-TH">
              <a:solidFill>
                <a:schemeClr val="bg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5400000">
            <a:off x="8278813" y="5962650"/>
            <a:ext cx="968375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lang="th-TH" sz="1200">
                <a:solidFill>
                  <a:schemeClr val="bg1"/>
                </a:solidFill>
              </a:defRPr>
            </a:lvl1pPr>
            <a:extLst/>
          </a:lstStyle>
          <a:p>
            <a:fld id="{8A4431D5-1B33-458B-8AFD-CECCB0FA18CB}" type="slidenum">
              <a:rPr kumimoji="0" lang="th-TH">
                <a:solidFill>
                  <a:schemeClr val="bg1"/>
                </a:solidFill>
              </a:rPr>
              <a:pPr/>
              <a:t>‹#›</a:t>
            </a:fld>
            <a:endParaRPr kumimoji="0" lang="th-TH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895749" y="-733"/>
            <a:ext cx="76200" cy="6858000"/>
          </a:xfrm>
          <a:prstGeom prst="rect">
            <a:avLst/>
          </a:prstGeom>
          <a:solidFill>
            <a:schemeClr val="accent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ctr" rtl="0" eaLnBrk="1" latinLnBrk="0" hangingPunct="1">
        <a:spcBef>
          <a:spcPct val="0"/>
        </a:spcBef>
        <a:buNone/>
        <a:defRPr kumimoji="0" lang="th-TH" sz="4400" kern="1200">
          <a:solidFill>
            <a:schemeClr val="tx2"/>
          </a:solidFill>
          <a:latin typeface="+mj-lt"/>
          <a:ea typeface="+mj-ea"/>
          <a:cs typeface="+mj-cs"/>
        </a:defRPr>
      </a:lvl1pPr>
      <a:extLst/>
    </p:titleStyle>
    <p:bodyStyle>
      <a:lvl1pPr marL="342900" indent="-342900" algn="l" rtl="0" eaLnBrk="1" latinLnBrk="0" hangingPunct="1">
        <a:spcBef>
          <a:spcPct val="20000"/>
        </a:spcBef>
        <a:buFont typeface="Arial"/>
        <a:buChar char="•"/>
        <a:defRPr kumimoji="0" lang="th-TH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Font typeface="Arial"/>
        <a:buChar char="–"/>
        <a:defRPr kumimoji="0" lang="th-TH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Font typeface="Arial"/>
        <a:buChar char="•"/>
        <a:defRPr kumimoji="0" lang="th-TH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Font typeface="Arial"/>
        <a:buChar char="–"/>
        <a:defRPr kumimoji="0" lang="th-TH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Font typeface="Arial"/>
        <a:buChar char="»"/>
        <a:defRPr kumimoji="0" lang="th-TH"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4.jpg"/><Relationship Id="rId4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0.jpg"/><Relationship Id="rId4" Type="http://schemas.openxmlformats.org/officeDocument/2006/relationships/image" Target="../media/image3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biodiversity.forest.go.th/index.php?option=com_doffungus&amp;id=852&amp;view=showone&amp;Itemid=95" TargetMode="External"/><Relationship Id="rId2" Type="http://schemas.openxmlformats.org/officeDocument/2006/relationships/hyperlink" Target="http://www.biogang.net/plant_view.php?uid=3493&amp;id=11267" TargetMode="Externa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52956" y="692696"/>
            <a:ext cx="7300517" cy="5475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187623" y="597432"/>
            <a:ext cx="662473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7200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มาทำความรู้จักกับ</a:t>
            </a:r>
          </a:p>
          <a:p>
            <a:pPr algn="ctr"/>
            <a:r>
              <a:rPr lang="th-TH" dirty="0" smtClean="0"/>
              <a:t> </a:t>
            </a:r>
            <a:endParaRPr lang="th-TH" sz="96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dirty="0"/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395536" y="4293096"/>
            <a:ext cx="770485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9600" dirty="0" smtClean="0">
                <a:solidFill>
                  <a:srgbClr val="FFFF00"/>
                </a:solidFill>
                <a:latin typeface="TH Sarabun New" panose="020B0500040200020003" pitchFamily="34" charset="-34"/>
                <a:ea typeface="Dotum" pitchFamily="34" charset="-127"/>
                <a:cs typeface="TH Sarabun New" panose="020B0500040200020003" pitchFamily="34" charset="-34"/>
              </a:rPr>
              <a:t>เห็ดดาวดิน</a:t>
            </a:r>
            <a:endParaRPr lang="th-TH" sz="9600" dirty="0">
              <a:solidFill>
                <a:srgbClr val="FFFF00"/>
              </a:solidFill>
              <a:latin typeface="TH Sarabun New" panose="020B0500040200020003" pitchFamily="34" charset="-34"/>
              <a:ea typeface="Dotum" pitchFamily="34" charset="-127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075551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4307" y="803453"/>
            <a:ext cx="8172523" cy="54338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94059" y="3861048"/>
            <a:ext cx="759684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7200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ขอบคุณคะ</a:t>
            </a:r>
          </a:p>
          <a:p>
            <a:pPr algn="ctr"/>
            <a:r>
              <a:rPr lang="th-TH" sz="7200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ไว้ติดตามชมชุดต่อไป</a:t>
            </a:r>
          </a:p>
          <a:p>
            <a:pPr algn="ctr"/>
            <a:r>
              <a:rPr lang="th-TH" dirty="0" smtClean="0"/>
              <a:t> </a:t>
            </a:r>
            <a:endParaRPr lang="th-TH" sz="96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755472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j0178459.jpg"/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88640"/>
            <a:ext cx="5730155" cy="4297616"/>
          </a:xfrm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539552" y="4509120"/>
            <a:ext cx="8361994" cy="2160240"/>
          </a:xfrm>
        </p:spPr>
        <p:txBody>
          <a:bodyPr/>
          <a:lstStyle/>
          <a:p>
            <a:r>
              <a:rPr lang="th-TH" sz="4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เห็ดดาวดิน</a:t>
            </a:r>
            <a:endParaRPr lang="th-TH" sz="4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ชื่อวิทยาศาสตร์: </a:t>
            </a:r>
            <a:r>
              <a:rPr lang="en-US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  </a:t>
            </a:r>
            <a:r>
              <a:rPr lang="en-US" sz="2000" dirty="0" err="1">
                <a:solidFill>
                  <a:srgbClr val="1D2129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Geastrum</a:t>
            </a:r>
            <a:r>
              <a:rPr lang="en-US" sz="2000" dirty="0">
                <a:solidFill>
                  <a:srgbClr val="1D2129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000" dirty="0" err="1">
                <a:solidFill>
                  <a:srgbClr val="1D2129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saccatum</a:t>
            </a:r>
            <a:r>
              <a:rPr lang="en-US" sz="2000" dirty="0">
                <a:solidFill>
                  <a:srgbClr val="1D2129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Fr. </a:t>
            </a:r>
            <a:endParaRPr lang="th-TH" sz="2000" dirty="0" smtClean="0">
              <a:solidFill>
                <a:srgbClr val="1D2129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ชื่ออื่น    </a:t>
            </a:r>
            <a:r>
              <a:rPr lang="en-US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     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   เห็ดดาวดินกลม</a:t>
            </a:r>
            <a:endParaRPr lang="en-US" sz="20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การใช้ประโยชน์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     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ยังไม่มีข้อมูล</a:t>
            </a:r>
            <a:endParaRPr lang="th-TH" sz="2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endParaRPr lang="th-TH" sz="2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3213321"/>
            <a:ext cx="3528392" cy="264629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4" name="สี่เหลี่ยมผืนผ้า 3"/>
          <p:cNvSpPr/>
          <p:nvPr/>
        </p:nvSpPr>
        <p:spPr>
          <a:xfrm>
            <a:off x="899592" y="476672"/>
            <a:ext cx="324036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dirty="0"/>
              <a:t> </a:t>
            </a:r>
            <a:r>
              <a:rPr lang="th-TH" dirty="0" smtClean="0"/>
              <a:t>      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ดาวดิน หรือ </a:t>
            </a:r>
            <a:r>
              <a:rPr lang="en-US" sz="24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Geastrum</a:t>
            </a:r>
            <a:r>
              <a: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4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stipitatus</a:t>
            </a:r>
            <a:r>
              <a: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4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Solms</a:t>
            </a:r>
            <a:r>
              <a: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เป็นเห็ดที่พบตามพื้นป่าทั่วไปตามทวีปอเมริกาเหนือหรือประเทศไทยก็มีบ้าง โดยมักขึ้นบนซากเศษขอนไม้ผุทับถมกันหรือเกิดบนขอนไม้ผุ   ขึ้นเป็นดอกเดี่ยวอยู่กันเป็นกลุ่ม ดอกเห็ดระยะแก่ผนังด้านนอกดอกเห็ดแตกออกเป็นแฉก  มีจำนวนแฉก  6-7  แฉก  บริเวณกลางดอกมีลักษณะเป็นก้อนกลมอยู่กลางดอกเห็ด  ซึ่งเป็นที่เก็บสปอร์และฟุ้งกระจายตามลมเป็นการกระจายพันธ์ในพื้นที่ใกล้เคียงให้เกิดเป็นเห็ดดอกใหม่</a:t>
            </a:r>
          </a:p>
        </p:txBody>
      </p:sp>
      <p:pic>
        <p:nvPicPr>
          <p:cNvPr id="10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452280"/>
            <a:ext cx="3541175" cy="2655881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3" name="สี่เหลี่ยมผืนผ้า 2"/>
          <p:cNvSpPr/>
          <p:nvPr/>
        </p:nvSpPr>
        <p:spPr>
          <a:xfrm>
            <a:off x="3131840" y="6165304"/>
            <a:ext cx="50405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แหล่งที่มาข้อมูล  </a:t>
            </a:r>
            <a:r>
              <a:rPr lang="en-US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:http://mcfc.in.th/forum/topics/10-19</a:t>
            </a:r>
            <a:endParaRPr lang="th-TH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589700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5008875" y="404664"/>
            <a:ext cx="324036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dirty="0"/>
              <a:t> </a:t>
            </a:r>
            <a:r>
              <a:rPr lang="th-TH" sz="2400" dirty="0" smtClean="0"/>
              <a:t>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บริเวณ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กลางดอกมีลักษณะเป็นก้อนกลมอยู่กลางดอกเห็ด  ซึ่งเป็นที่เก็บสปอร์และฟุ้งกระจายตามลมเป็นการกระจาย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พันธุ์ใน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พื้นที่ใกล้เคียงให้เกิดเป็นเห็ดดอกใหม่</a:t>
            </a:r>
          </a:p>
        </p:txBody>
      </p:sp>
      <p:pic>
        <p:nvPicPr>
          <p:cNvPr id="10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368660"/>
            <a:ext cx="3792421" cy="284431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6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3356992"/>
            <a:ext cx="3672408" cy="275430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5" name="สี่เหลี่ยมผืนผ้า 4"/>
          <p:cNvSpPr/>
          <p:nvPr/>
        </p:nvSpPr>
        <p:spPr>
          <a:xfrm>
            <a:off x="2915816" y="6239620"/>
            <a:ext cx="55446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แหล่งที่มาข้อมูล </a:t>
            </a:r>
            <a:r>
              <a:rPr lang="en-US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  http://mcfc.in.th/forum/topics/10-19</a:t>
            </a:r>
            <a:endParaRPr lang="th-TH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616223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3212976"/>
            <a:ext cx="3336370" cy="2502277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6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996952"/>
            <a:ext cx="4032448" cy="2675521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2" name="สี่เหลี่ยมผืนผ้า 1"/>
          <p:cNvSpPr/>
          <p:nvPr/>
        </p:nvSpPr>
        <p:spPr>
          <a:xfrm>
            <a:off x="683568" y="836712"/>
            <a:ext cx="367240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ดอกเห็ดระยะแก่ผนังด้านนอกดอกเห็ดแตกออกเป็นแฉก  มีจำนวนแฉก  6-7</a:t>
            </a:r>
          </a:p>
        </p:txBody>
      </p:sp>
      <p:pic>
        <p:nvPicPr>
          <p:cNvPr id="7" name="ตัวแทนรูปภาพ 2"/>
          <p:cNvPicPr>
            <a:picLocks noGrp="1" noChangeAspect="1"/>
          </p:cNvPicPr>
          <p:nvPr>
            <p:ph type="pic" sz="quarter" idx="26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8037" y="519591"/>
            <a:ext cx="3399160" cy="2549369"/>
          </a:xfrm>
        </p:spPr>
      </p:pic>
      <p:sp>
        <p:nvSpPr>
          <p:cNvPr id="8" name="สี่เหลี่ยมผืนผ้า 7"/>
          <p:cNvSpPr/>
          <p:nvPr/>
        </p:nvSpPr>
        <p:spPr>
          <a:xfrm>
            <a:off x="1115616" y="5949280"/>
            <a:ext cx="72728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แหล่งที่มาข้อมูล </a:t>
            </a:r>
            <a:r>
              <a:rPr lang="en-US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:http://www.biogang.net/plant_view.php?uid</a:t>
            </a:r>
            <a: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=3493&amp;id=11267</a:t>
            </a:r>
            <a:endParaRPr lang="th-TH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561059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92696"/>
            <a:ext cx="4032448" cy="2675521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2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3429000"/>
            <a:ext cx="4104456" cy="2727752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5" name="สี่เหลี่ยมผืนผ้า 4"/>
          <p:cNvSpPr/>
          <p:nvPr/>
        </p:nvSpPr>
        <p:spPr>
          <a:xfrm>
            <a:off x="4860032" y="476672"/>
            <a:ext cx="3528392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แหล่งที่พบ   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พบในเขตป่าเบญจพรรณ  ป่าดิบแล้ง เกิดบนพื้นดินที่มีซากเศษขอนไม้ผุทับถมกันหรือเกิดบนขอนไม้ผุ  ลักษณะดินเป็นดินร่วน เกิดดอกเดี่ยวแต่อยู่เป็นกลุ่ม  กลุ่มละ 8-10  ดอก  บริเวณที่เกิดค่อนข้างมีความชื้นสูง</a:t>
            </a:r>
          </a:p>
        </p:txBody>
      </p:sp>
      <p:pic>
        <p:nvPicPr>
          <p:cNvPr id="8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7" y="3501008"/>
            <a:ext cx="3456383" cy="2592288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37879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5859" y="476672"/>
            <a:ext cx="3474197" cy="2605648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2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3113225"/>
            <a:ext cx="3456384" cy="2592288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3" name="ตัวแทนรูปภาพ 2"/>
          <p:cNvPicPr>
            <a:picLocks noGrp="1" noChangeAspect="1"/>
          </p:cNvPicPr>
          <p:nvPr>
            <p:ph type="pic" sz="quarter" idx="26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293" y="3429000"/>
            <a:ext cx="3014886" cy="2261164"/>
          </a:xfrm>
        </p:spPr>
      </p:pic>
      <p:sp>
        <p:nvSpPr>
          <p:cNvPr id="6" name="สี่เหลี่ยมผืนผ้า 5"/>
          <p:cNvSpPr/>
          <p:nvPr/>
        </p:nvSpPr>
        <p:spPr>
          <a:xfrm>
            <a:off x="467544" y="404664"/>
            <a:ext cx="345638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บริเวณกลางดอกมีลักษณะเป็นก้อนกลมอยู่กลางดอกเห็ด  ซึ่งเป็นที่เก็บสปอร์ของดอกเห็ด  ก้อนกลมนี้มีสีน้ำตาล  บริเวณกลางก้อนกลมนี้มีรูสำหรับปล่อยสปอร์   บริเวณฐานด้านล่างของก้อนกลมมีสีเข้มและมีสีจางลงเมื่ออยู่ใกล้รูปล่อยสปอร์ </a:t>
            </a: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467544" y="6093296"/>
            <a:ext cx="77768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แหล่งที่มาข้อมูล</a:t>
            </a:r>
            <a:r>
              <a:rPr lang="en-US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:http://www.biogang.net/plant_view.php?uid</a:t>
            </a:r>
            <a: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=3493&amp;id=11267</a:t>
            </a:r>
            <a:endParaRPr lang="th-TH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020966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ตัวแทนข้อความ 4"/>
          <p:cNvSpPr>
            <a:spLocks noGrp="1"/>
          </p:cNvSpPr>
          <p:nvPr>
            <p:ph type="body" sz="quarter" idx="14"/>
          </p:nvPr>
        </p:nvSpPr>
        <p:spPr>
          <a:xfrm>
            <a:off x="1115616" y="980728"/>
            <a:ext cx="7200800" cy="3384376"/>
          </a:xfrm>
        </p:spPr>
        <p:txBody>
          <a:bodyPr>
            <a:normAutofit/>
          </a:bodyPr>
          <a:lstStyle/>
          <a:p>
            <a:pPr algn="thaiDist"/>
            <a:r>
              <a:rPr lang="th-TH" sz="3600" b="1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แหล่งค้นคว้าข้อมูล</a:t>
            </a:r>
          </a:p>
          <a:p>
            <a:pPr algn="thaiDist"/>
            <a:endParaRPr lang="th-TH" sz="3600" b="1" dirty="0" smtClean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en-US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  <a:hlinkClick r:id="rId2"/>
              </a:rPr>
              <a:t>http://</a:t>
            </a:r>
            <a:r>
              <a:rPr lang="en-US" b="1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  <a:hlinkClick r:id="rId2"/>
              </a:rPr>
              <a:t>www.biogang.net/plant_view.php?uid=3493&amp;id=11267</a:t>
            </a:r>
            <a:endParaRPr lang="en-US" b="1" dirty="0" smtClean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endParaRPr lang="en-US" b="1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en-US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  <a:hlinkClick r:id="rId3"/>
              </a:rPr>
              <a:t>http://</a:t>
            </a:r>
            <a:r>
              <a:rPr lang="en-US" b="1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  <a:hlinkClick r:id="rId3"/>
              </a:rPr>
              <a:t>biodiversity.forest.go.th/index.php?option=com_doffungus&amp;id=852&amp;view=showone&amp;Itemid=95</a:t>
            </a:r>
            <a:endParaRPr lang="en-US" b="1" dirty="0" smtClean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endParaRPr lang="th-TH" dirty="0">
              <a:solidFill>
                <a:schemeClr val="tx1">
                  <a:lumMod val="50000"/>
                  <a:lumOff val="50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934505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2913" y="765989"/>
            <a:ext cx="8176329" cy="55021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11560" y="836713"/>
            <a:ext cx="7920880" cy="649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5400" dirty="0" smtClean="0">
                <a:solidFill>
                  <a:schemeClr val="bg1"/>
                </a:solidFill>
              </a:rPr>
              <a:t> </a:t>
            </a:r>
            <a:r>
              <a:rPr lang="th-TH" sz="8000" dirty="0" smtClean="0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เห็ดดาวดิน</a:t>
            </a:r>
          </a:p>
          <a:p>
            <a:pPr algn="ctr"/>
            <a:endParaRPr lang="th-TH" sz="4000" dirty="0" smtClean="0">
              <a:solidFill>
                <a:schemeClr val="bg1"/>
              </a:solidFill>
            </a:endParaRPr>
          </a:p>
          <a:p>
            <a:pPr algn="ctr"/>
            <a:endParaRPr lang="th-TH" sz="4000" dirty="0">
              <a:solidFill>
                <a:schemeClr val="bg1"/>
              </a:solidFill>
            </a:endParaRPr>
          </a:p>
          <a:p>
            <a:pPr algn="ctr"/>
            <a:endParaRPr lang="th-TH" sz="4000" dirty="0" smtClean="0">
              <a:solidFill>
                <a:schemeClr val="bg1"/>
              </a:solidFill>
            </a:endParaRPr>
          </a:p>
          <a:p>
            <a:pPr algn="ctr"/>
            <a:endParaRPr lang="th-TH" sz="4000" dirty="0" smtClean="0">
              <a:solidFill>
                <a:schemeClr val="bg1"/>
              </a:solidFill>
            </a:endParaRPr>
          </a:p>
          <a:p>
            <a:pPr algn="ctr"/>
            <a:r>
              <a:rPr lang="th-TH" sz="4000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</a:t>
            </a:r>
            <a:r>
              <a:rPr lang="th-TH" sz="4000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ชนิดนี้มองดูอาจคล้ายดอกไม้ </a:t>
            </a:r>
            <a:endParaRPr lang="th-TH" sz="4000" dirty="0" smtClean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ctr"/>
            <a:r>
              <a:rPr lang="th-TH" sz="4000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หรือ</a:t>
            </a:r>
            <a:r>
              <a:rPr lang="th-TH" sz="4000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กลุ่มดาวที่กระจายอยู่ตามพื้นดิน </a:t>
            </a:r>
            <a:endParaRPr lang="th-TH" sz="4000" dirty="0" smtClean="0">
              <a:solidFill>
                <a:srgbClr val="FFFF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ctr"/>
            <a:r>
              <a:rPr lang="th-TH" sz="6000" dirty="0" smtClean="0">
                <a:solidFill>
                  <a:schemeClr val="bg1"/>
                </a:solidFill>
              </a:rPr>
              <a:t> </a:t>
            </a:r>
            <a:endParaRPr lang="th-TH" sz="60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sz="96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162129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205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อัลบั้มรูปแบบร่วมสมัย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ContemporaryPhotoAlbum</Template>
  <TotalTime>0</TotalTime>
  <Words>227</Words>
  <Application>Microsoft Office PowerPoint</Application>
  <PresentationFormat>นำเสนอทางหน้าจอ (4:3)</PresentationFormat>
  <Paragraphs>42</Paragraphs>
  <Slides>10</Slides>
  <Notes>6</Notes>
  <HiddenSlides>0</HiddenSlides>
  <MMClips>0</MMClips>
  <ScaleCrop>false</ScaleCrop>
  <HeadingPairs>
    <vt:vector size="6" baseType="variant">
      <vt:variant>
        <vt:lpstr>แบบอักษรที่ถูกใช้</vt:lpstr>
      </vt:variant>
      <vt:variant>
        <vt:i4>6</vt:i4>
      </vt:variant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10</vt:i4>
      </vt:variant>
    </vt:vector>
  </HeadingPairs>
  <TitlesOfParts>
    <vt:vector size="17" baseType="lpstr">
      <vt:lpstr>Arial</vt:lpstr>
      <vt:lpstr>Angsana New</vt:lpstr>
      <vt:lpstr>TH Sarabun New</vt:lpstr>
      <vt:lpstr>Cordia New</vt:lpstr>
      <vt:lpstr>Calibri</vt:lpstr>
      <vt:lpstr>Dotum</vt:lpstr>
      <vt:lpstr>อัลบั้มรูปแบบร่วมสมัย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กัลยา กาญจนรุ่ง</dc:creator>
  <cp:lastModifiedBy/>
  <cp:revision>1</cp:revision>
  <dcterms:created xsi:type="dcterms:W3CDTF">2017-07-27T06:10:19Z</dcterms:created>
  <dcterms:modified xsi:type="dcterms:W3CDTF">2017-12-16T01:26:29Z</dcterms:modified>
  <dc:title>เห็ดดาวดิน</dc:title>
</cp:coreProperties>
</file>