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88" r:id="rId1"/>
  </p:sldMasterIdLst>
  <p:notesMasterIdLst>
    <p:notesMasterId r:id="rId13"/>
  </p:notesMasterIdLst>
  <p:sldIdLst>
    <p:sldId id="290" r:id="rId2"/>
    <p:sldId id="291" r:id="rId3"/>
    <p:sldId id="260" r:id="rId4"/>
    <p:sldId id="289" r:id="rId5"/>
    <p:sldId id="288" r:id="rId6"/>
    <p:sldId id="287" r:id="rId7"/>
    <p:sldId id="262" r:id="rId8"/>
    <p:sldId id="280" r:id="rId9"/>
    <p:sldId id="281" r:id="rId10"/>
    <p:sldId id="286" r:id="rId11"/>
    <p:sldId id="293" r:id="rId12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TH Sarabun New" panose="020B0500040200020003" pitchFamily="34" charset="-34"/>
      <p:regular r:id="rId18"/>
      <p:bold r:id="rId19"/>
      <p:italic r:id="rId20"/>
      <p:boldItalic r:id="rId21"/>
    </p:embeddedFont>
    <p:embeddedFont>
      <p:font typeface="Cordia New" panose="020B0304020202020204" pitchFamily="34" charset="-34"/>
      <p:regular r:id="rId22"/>
      <p:bold r:id="rId23"/>
      <p:italic r:id="rId24"/>
      <p:bold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Dotum" panose="020B0600000101010101" pitchFamily="34" charset="-127"/>
      <p:regular r:id="rId3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05811-1714-4E2E-AB26-6A42C44FDA5C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0A699-1EA4-490C-B91B-4D20FDE7BA9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3645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815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12913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25488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  <p:extLst>
      <p:ext uri="{BB962C8B-B14F-4D97-AF65-F5344CB8AC3E}">
        <p14:creationId xmlns:p14="http://schemas.microsoft.com/office/powerpoint/2010/main" val="212946513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  <p:extLst>
      <p:ext uri="{BB962C8B-B14F-4D97-AF65-F5344CB8AC3E}">
        <p14:creationId xmlns:p14="http://schemas.microsoft.com/office/powerpoint/2010/main" val="290366795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88658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54139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72056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86900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64079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13242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547397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55231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9D0D3-ACCE-44F0-B020-7CA881139998}" type="datetimeFigureOut">
              <a:rPr lang="th-TH" smtClean="0"/>
              <a:t>16/12/60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44DDB-66E3-4424-812A-4B678436306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630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</p:sldLayoutIdLst>
  <p:transition spd="slow">
    <p:cover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7869" y="476672"/>
            <a:ext cx="4066990" cy="5422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620688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8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12091" y="4221088"/>
            <a:ext cx="69127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000" dirty="0" smtClean="0">
                <a:solidFill>
                  <a:srgbClr val="FF00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เห็ดโคนหลวง</a:t>
            </a:r>
            <a:endParaRPr lang="th-TH" sz="8000" dirty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752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746465" y="764704"/>
            <a:ext cx="7848872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       จำหน่าย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เชื้อเห็ดป่า ทุก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ชื่อเรื่อง     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เห็ดโคนหลวง เห็ดโคนขายาว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https://www.facebook.com/Mushroommboy/posts/1698787407064470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ปีที่ค้น        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1/12/2017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แต่ง        สำนักวิจัย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และพัฒนาการป่าไม้ - กรมป่าไม้</a:t>
            </a: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ชื่อเรื่อง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เห็ดโคนกับปลวก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แหล่งที่มา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forprod.forest.go.th/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forprod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ebook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เห็ดโคนกับปลวก/เห็ดโคนกับปลวก.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pdf</a:t>
            </a:r>
            <a:endParaRPr lang="en-US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ปีที่พิมพ์   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2552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 smtClean="0">
              <a:cs typeface="+mj-cs"/>
            </a:endParaRPr>
          </a:p>
          <a:p>
            <a:r>
              <a:rPr lang="th-TH" sz="2000" dirty="0" smtClean="0">
                <a:cs typeface="+mj-cs"/>
              </a:rPr>
              <a:t> </a:t>
            </a:r>
            <a:endParaRPr lang="th-TH" sz="2000" dirty="0">
              <a:cs typeface="+mj-cs"/>
            </a:endParaRPr>
          </a:p>
          <a:p>
            <a:r>
              <a:rPr lang="th-TH" dirty="0" smtClean="0"/>
              <a:t> </a:t>
            </a:r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8474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792" y="920278"/>
            <a:ext cx="8023996" cy="533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2203" y="1268760"/>
            <a:ext cx="759684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137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354" y="116633"/>
            <a:ext cx="3235398" cy="432048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4496344"/>
            <a:ext cx="8672946" cy="234888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เห็ดโคนหลวง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Termitomyces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Heimii</a:t>
            </a: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           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ปลวกขายาว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 เห็ดนมหมู ,นมสาว, นมแมว 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เห็ดควยถอก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รสชาติอร่อยแต่จะไม่อร่อยเท่าเห็ดโคนทั่วไป </a:t>
            </a:r>
          </a:p>
        </p:txBody>
      </p:sp>
    </p:spTree>
    <p:extLst>
      <p:ext uri="{BB962C8B-B14F-4D97-AF65-F5344CB8AC3E}">
        <p14:creationId xmlns:p14="http://schemas.microsoft.com/office/powerpoint/2010/main" val="221077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7801072" cy="2232248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dirty="0" smtClean="0">
                <a:solidFill>
                  <a:srgbClr val="FF0000"/>
                </a:solidFill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ดอกมีสีขาวนวล เส้นผ่าศูนย์กลางดอก 2-4 ซม. ยอดดอกนูน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เป็นรูปมนสีน้ำตาลเข้ม ขอบดอกเรียบ ก้านดอกเป็นรูปทรงกระบอกเรียวยาว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ไปจนถึงรังปลวก ก้านมีสีขาวหม่นหรือสีเทา เห็ดโคนชนิดนี้มีลักษณะพิเศษมี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 (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annulus, ring)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เป็นแผ่นเนื้อเยื่อรอบก้านดอก 2-3 ชั้น ก้านดอก</a:t>
            </a:r>
            <a:b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เห็ดยาวและกลวง ก้านดอกกว้าง 1.6-2 ซม. และยาว 11.43-30.48 ซม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545" y="4178270"/>
            <a:ext cx="2869452" cy="1614066"/>
          </a:xfrm>
          <a:prstGeom prst="rect">
            <a:avLst/>
          </a:prstGeom>
        </p:spPr>
      </p:pic>
      <p:sp>
        <p:nvSpPr>
          <p:cNvPr id="11" name="สี่เหลี่ยมผืนผ้า 10"/>
          <p:cNvSpPr/>
          <p:nvPr/>
        </p:nvSpPr>
        <p:spPr>
          <a:xfrm>
            <a:off x="992133" y="6014151"/>
            <a:ext cx="7934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:forprod.forest.go.th/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forprod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ebook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เห็ดโคนกับปลวก/เห็ดโคนกับปลวก.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pdf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4" y="2638414"/>
            <a:ext cx="2421099" cy="3228132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583543"/>
            <a:ext cx="2448272" cy="326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2518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48350" y="917430"/>
            <a:ext cx="82019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ลักษณะเด่นคือ มีวงแหวนและขาจะยาวมาก</a:t>
            </a:r>
          </a:p>
          <a:p>
            <a:pPr algn="ctr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เป็นเห็ดโคน</a:t>
            </a: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 </a:t>
            </a:r>
            <a:r>
              <a:rPr lang="en-US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Sinotermitomyces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carnosus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b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M.Zang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288881" y="5804450"/>
            <a:ext cx="6374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ขอบคุณภาพจาก สมาชิกกลุ่มเพาะเลี้ยงเห็ดปลวก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671" y="3045625"/>
            <a:ext cx="4461058" cy="2509344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49" y="2096725"/>
            <a:ext cx="3681063" cy="344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9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75571" y="548680"/>
            <a:ext cx="8496944" cy="910208"/>
          </a:xfrm>
        </p:spPr>
        <p:txBody>
          <a:bodyPr>
            <a:noAutofit/>
          </a:bodyPr>
          <a:lstStyle/>
          <a:p>
            <a:pPr algn="ctr"/>
            <a:r>
              <a:rPr lang="th-TH" sz="3200" dirty="0" smtClean="0"/>
              <a:t>เห็ดปลวกขายาว หรือเห็ดนมสาว</a:t>
            </a:r>
            <a:br>
              <a:rPr lang="th-TH" sz="3200" dirty="0" smtClean="0"/>
            </a:br>
            <a:r>
              <a:rPr lang="th-TH" sz="3200" dirty="0" smtClean="0"/>
              <a:t>พบเห็นได้ในสวนปาล์มทาง </a:t>
            </a:r>
            <a:r>
              <a:rPr lang="th-TH" sz="3200" dirty="0" smtClean="0">
                <a:solidFill>
                  <a:srgbClr val="FF0000"/>
                </a:solidFill>
              </a:rPr>
              <a:t>ภาคใต้ </a:t>
            </a:r>
            <a:r>
              <a:rPr lang="th-TH" sz="3200" dirty="0" smtClean="0">
                <a:solidFill>
                  <a:srgbClr val="FF0000"/>
                </a:solidFill>
              </a:rPr>
              <a:t>และ ป่าทางภาคเหนือ ของ</a:t>
            </a:r>
            <a:r>
              <a:rPr lang="th-TH" sz="3200" dirty="0" smtClean="0">
                <a:solidFill>
                  <a:srgbClr val="FF0000"/>
                </a:solidFill>
              </a:rPr>
              <a:t>ประเทศไทย</a:t>
            </a:r>
            <a:endParaRPr lang="th-TH" sz="3200" dirty="0">
              <a:solidFill>
                <a:srgbClr val="FF0000"/>
              </a:solidFill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675430"/>
            <a:ext cx="2481875" cy="451250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54875"/>
            <a:ext cx="2481875" cy="4512500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664285"/>
            <a:ext cx="2608342" cy="3477788"/>
          </a:xfrm>
          <a:prstGeom prst="rect">
            <a:avLst/>
          </a:prstGeom>
        </p:spPr>
      </p:pic>
      <p:sp>
        <p:nvSpPr>
          <p:cNvPr id="7" name="สี่เหลี่ยมผืนผ้า 6"/>
          <p:cNvSpPr/>
          <p:nvPr/>
        </p:nvSpPr>
        <p:spPr>
          <a:xfrm>
            <a:off x="2307571" y="6187931"/>
            <a:ext cx="6374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400" dirty="0"/>
              <a:t>ขอบคุณภาพจาก สมาชิกกลุ่มเพาะเลี้ยงเห็ดปลวก</a:t>
            </a:r>
          </a:p>
        </p:txBody>
      </p:sp>
    </p:spTree>
    <p:extLst>
      <p:ext uri="{BB962C8B-B14F-4D97-AF65-F5344CB8AC3E}">
        <p14:creationId xmlns:p14="http://schemas.microsoft.com/office/powerpoint/2010/main" val="216502159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3" y="260648"/>
            <a:ext cx="8030911" cy="910208"/>
          </a:xfrm>
        </p:spPr>
        <p:txBody>
          <a:bodyPr>
            <a:normAutofit fontScale="90000"/>
          </a:bodyPr>
          <a:lstStyle/>
          <a:p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ลักษณะจาว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ไม่มีลักษณะ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กลม  สี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จาว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ปลวกจะ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ออกเหลืองน้ำตาล</a:t>
            </a: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473265"/>
            <a:ext cx="2814748" cy="375299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961898"/>
            <a:ext cx="2448272" cy="3264364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705" y="2633451"/>
            <a:ext cx="1920793" cy="25610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3" y="5445224"/>
            <a:ext cx="7920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ขอบคุณภาพและข้อมูลจาก  </a:t>
            </a:r>
          </a:p>
          <a:p>
            <a:pPr algn="r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คุณนง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ลักษณ์ เพียร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ดี  จ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สตูล จากกลุ่มเพาะเลี้ยงเห็ดปลวก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35658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982326" cy="910208"/>
          </a:xfrm>
        </p:spPr>
        <p:txBody>
          <a:bodyPr>
            <a:noAutofit/>
          </a:bodyPr>
          <a:lstStyle/>
          <a:p>
            <a:pPr algn="ctr"/>
            <a:r>
              <a:rPr lang="th-TH" sz="3200" dirty="0" smtClean="0"/>
              <a:t>เห็ดปลวกขายาว หรือเห็ดนมสาว</a:t>
            </a:r>
            <a:br>
              <a:rPr lang="th-TH" sz="3200" dirty="0" smtClean="0"/>
            </a:br>
            <a:r>
              <a:rPr lang="th-TH" sz="3200" dirty="0" smtClean="0"/>
              <a:t>จะเกิดได้เฉพาะพื้นที่ ภาคใต้ และภาคเหนือของประเทศไทย</a:t>
            </a:r>
            <a:endParaRPr lang="th-TH" sz="3200" dirty="0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49" y="1626162"/>
            <a:ext cx="4411803" cy="2481638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26162"/>
            <a:ext cx="3402379" cy="453650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50" y="4241475"/>
            <a:ext cx="4411803" cy="2316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1407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96752"/>
            <a:ext cx="3384376" cy="451250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3384375" cy="4512501"/>
          </a:xfrm>
          <a:prstGeom prst="rect">
            <a:avLst/>
          </a:prstGeom>
        </p:spPr>
      </p:pic>
      <p:sp>
        <p:nvSpPr>
          <p:cNvPr id="7" name="สี่เหลี่ยมผืนผ้า 6"/>
          <p:cNvSpPr/>
          <p:nvPr/>
        </p:nvSpPr>
        <p:spPr>
          <a:xfrm>
            <a:off x="2301608" y="5860282"/>
            <a:ext cx="5870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ขอบคุณภาพจาก สมาชิกกลุ่มเพาะเลี้ยงเห็ดปลวก</a:t>
            </a:r>
          </a:p>
        </p:txBody>
      </p:sp>
    </p:spTree>
    <p:extLst>
      <p:ext uri="{BB962C8B-B14F-4D97-AF65-F5344CB8AC3E}">
        <p14:creationId xmlns:p14="http://schemas.microsoft.com/office/powerpoint/2010/main" val="1410799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61855"/>
            <a:ext cx="3384375" cy="451250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75" y="961855"/>
            <a:ext cx="3384375" cy="4512500"/>
          </a:xfrm>
          <a:prstGeom prst="rect">
            <a:avLst/>
          </a:prstGeom>
        </p:spPr>
      </p:pic>
      <p:sp>
        <p:nvSpPr>
          <p:cNvPr id="5" name="สี่เหลี่ยมผืนผ้า 4"/>
          <p:cNvSpPr/>
          <p:nvPr/>
        </p:nvSpPr>
        <p:spPr>
          <a:xfrm>
            <a:off x="2301608" y="5589240"/>
            <a:ext cx="6374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ขอบคุณภาพจาก สมาชิกกลุ่มเพาะเลี้ยงเห็ดปลวก</a:t>
            </a:r>
          </a:p>
        </p:txBody>
      </p:sp>
    </p:spTree>
    <p:extLst>
      <p:ext uri="{BB962C8B-B14F-4D97-AF65-F5344CB8AC3E}">
        <p14:creationId xmlns:p14="http://schemas.microsoft.com/office/powerpoint/2010/main" val="212260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</TotalTime>
  <Words>231</Words>
  <Application>Microsoft Office PowerPoint</Application>
  <PresentationFormat>นำเสนอทางหน้าจอ (4:3)</PresentationFormat>
  <Paragraphs>40</Paragraphs>
  <Slides>11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8" baseType="lpstr">
      <vt:lpstr>Arial</vt:lpstr>
      <vt:lpstr>Angsana New</vt:lpstr>
      <vt:lpstr>TH Sarabun New</vt:lpstr>
      <vt:lpstr>Cordia New</vt:lpstr>
      <vt:lpstr>Calibri</vt:lpstr>
      <vt:lpstr>Dotum</vt:lpstr>
      <vt:lpstr>ชุดรูปแบบของ Office</vt:lpstr>
      <vt:lpstr>งานนำเสนอ PowerPoint</vt:lpstr>
      <vt:lpstr>งานนำเสนอ PowerPoint</vt:lpstr>
      <vt:lpstr>ลักษณะ หมวกดอกมีสีขาวนวล เส้นผ่าศูนย์กลางดอก 2-4 ซม. ยอดดอกนูน เป็นรูปมนสีน้ำตาลเข้ม ขอบดอกเรียบ ก้านดอกเป็นรูปทรงกระบอกเรียวยาว ไปจนถึงรังปลวก ก้านมีสีขาวหม่นหรือสีเทา เห็ดโคนชนิดนี้มีลักษณะพิเศษมี วงแหวน (annulus, ring) เป็นแผ่นเนื้อเยื่อรอบก้านดอก 2-3 ชั้น ก้านดอก เห็ดยาวและกลวง ก้านดอกกว้าง 1.6-2 ซม. และยาว 11.43-30.48 ซม</vt:lpstr>
      <vt:lpstr>งานนำเสนอ PowerPoint</vt:lpstr>
      <vt:lpstr>เห็ดปลวกขายาว หรือเห็ดนมสาว พบเห็นได้ในสวนปาล์มทาง ภาคใต้ และ ป่าทางภาคเหนือ ของประเทศไทย</vt:lpstr>
      <vt:lpstr>ลักษณะจาวปลวก   จะไม่มีลักษณะกลม  สีจาวปลวกจะออกเหลืองน้ำตาล</vt:lpstr>
      <vt:lpstr>เห็ดปลวกขายาว หรือเห็ดนมสาว จะเกิดได้เฉพาะพื้นที่ ภาคใต้ และภาคเหนือของประเทศไทย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เห็ดโคนหลวง</dc:title>
  <dc:creator>กัลยา กาญจนรุ่ง</dc:creator>
  <cp:lastModifiedBy>UserX</cp:lastModifiedBy>
  <cp:revision>87</cp:revision>
  <dcterms:created xsi:type="dcterms:W3CDTF">2017-05-31T03:44:15Z</dcterms:created>
  <dcterms:modified xsi:type="dcterms:W3CDTF">2017-12-16T01:40:15Z</dcterms:modified>
</cp:coreProperties>
</file>