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72" r:id="rId2"/>
    <p:sldId id="266" r:id="rId3"/>
    <p:sldId id="268" r:id="rId4"/>
    <p:sldId id="278" r:id="rId5"/>
    <p:sldId id="279" r:id="rId6"/>
    <p:sldId id="273" r:id="rId7"/>
    <p:sldId id="274" r:id="rId8"/>
    <p:sldId id="275" r:id="rId9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2"/>
      <p:bold r:id="rId13"/>
      <p:italic r:id="rId14"/>
      <p:boldItalic r:id="rId15"/>
    </p:embeddedFont>
    <p:embeddedFont>
      <p:font typeface="TH Sarabun New" panose="020B0500040200020003" pitchFamily="34" charset="-34"/>
      <p:regular r:id="rId16"/>
      <p:bold r:id="rId17"/>
      <p:italic r:id="rId18"/>
      <p:boldItalic r:id="rId19"/>
    </p:embeddedFont>
    <p:embeddedFont>
      <p:font typeface="Cordia New" panose="020B0304020202020204" pitchFamily="34" charset="-34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Dotum" panose="020B0600000101010101" pitchFamily="34" charset="-127"/>
      <p:regular r:id="rId28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1" autoAdjust="0"/>
    <p:restoredTop sz="94671" autoAdjust="0"/>
  </p:normalViewPr>
  <p:slideViewPr>
    <p:cSldViewPr>
      <p:cViewPr>
        <p:scale>
          <a:sx n="81" d="100"/>
          <a:sy n="81" d="100"/>
        </p:scale>
        <p:origin x="-109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16/12/60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16/12/60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956" y="692696"/>
            <a:ext cx="7300517" cy="547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95536" y="4293096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เห็ดพายทอง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8640"/>
            <a:ext cx="5730154" cy="4297616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39552" y="4509120"/>
            <a:ext cx="8361994" cy="2160240"/>
          </a:xfrm>
        </p:spPr>
        <p:txBody>
          <a:bodyPr/>
          <a:lstStyle/>
          <a:p>
            <a:r>
              <a:rPr lang="th-TH" sz="4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เห็ดพายทอง</a:t>
            </a:r>
            <a:endParaRPr lang="th-TH" sz="4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Dacryopinax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spathularia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0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Schwein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.) G.W. Martin </a:t>
            </a:r>
            <a:endParaRPr lang="th-TH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</a:t>
            </a:r>
            <a:endParaRPr lang="en-US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รับประทานได้แต่ไม่นิยม เพราะมีขนาดเล็ก</a:t>
            </a:r>
            <a:endParaRPr lang="th-TH" sz="20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996952"/>
            <a:ext cx="3528392" cy="26462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899592" y="476672"/>
            <a:ext cx="7272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dirty="0"/>
              <a:t> </a:t>
            </a:r>
            <a:r>
              <a:rPr lang="th-TH" sz="2000" dirty="0" smtClean="0"/>
              <a:t>     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ห็ด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พายทอง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fan-shaped jelly fungus)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มีชื่อวิทยาศาสตร์ว่า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Dacryopinax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spathularia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Schwein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G.W. Martin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ดอกเห็ดบานเป็นรูปช้อนแบน (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spatula)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สูงประมาณ 1-1.5 เซนติเมตร บริเวณปลายแยกเป็นหยัก ก้านแบนหนาหรือทรงกระบอก มีสีส้มสดตลอดทั้งดอก เนื้อเป็นวุ้น (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jelly)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ขึ้นเป็นกลุ่มบนไม้ผุ ไม่มีพิษ สามารถรับประทานได้ แต่ไม่นิยมนำมาประกอบอาหารเนื่องจากมีขนาดเล็ก</a:t>
            </a: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996" y="2996952"/>
            <a:ext cx="3541174" cy="265588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3" name="สี่เหลี่ยมผืนผ้า 2"/>
          <p:cNvSpPr/>
          <p:nvPr/>
        </p:nvSpPr>
        <p:spPr>
          <a:xfrm>
            <a:off x="0" y="6165304"/>
            <a:ext cx="817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แหล่งที่มาข้อมูล  </a:t>
            </a:r>
            <a:r>
              <a:rPr lang="en-US" dirty="0"/>
              <a:t>:</a:t>
            </a:r>
            <a:r>
              <a:rPr lang="en-US" sz="1600" dirty="0"/>
              <a:t>https://th-th.facebook.com/</a:t>
            </a:r>
            <a:r>
              <a:rPr lang="en-US" sz="1600" dirty="0" err="1"/>
              <a:t>ipst.thai</a:t>
            </a:r>
            <a:r>
              <a:rPr lang="en-US" sz="1600" dirty="0"/>
              <a:t>/photos/a...34710.../686689888034069</a:t>
            </a:r>
            <a:r>
              <a:rPr lang="en-US" sz="1600" dirty="0" smtClean="0"/>
              <a:t>/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68660"/>
            <a:ext cx="3792421" cy="28443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04664"/>
            <a:ext cx="3672408" cy="275430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95305"/>
            <a:ext cx="3792421" cy="28443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588" y="3395305"/>
            <a:ext cx="3792420" cy="28443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622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30628"/>
            <a:ext cx="3792421" cy="252037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561506"/>
            <a:ext cx="3881322" cy="257946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95305"/>
            <a:ext cx="3792420" cy="28443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588" y="3395305"/>
            <a:ext cx="3792420" cy="28443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497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323528" y="980728"/>
            <a:ext cx="8208912" cy="338437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:https://th-th.facebook.com/</a:t>
            </a:r>
            <a:r>
              <a:rPr lang="en-US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ipst.thai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/photos/a...34710.../686689888034069/</a:t>
            </a:r>
          </a:p>
          <a:p>
            <a:pPr algn="thaiDist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IPST Thailand - </a:t>
            </a:r>
            <a:r>
              <a:rPr lang="th-TH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เห็ดพายทอง (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fan-shaped jelly fungus)... | Facebook</a:t>
            </a:r>
            <a:endParaRPr lang="th-TH" b="1" dirty="0" smtClean="0">
              <a:solidFill>
                <a:schemeClr val="tx1">
                  <a:lumMod val="65000"/>
                  <a:lumOff val="3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6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970" y="765989"/>
            <a:ext cx="7336214" cy="550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836713"/>
            <a:ext cx="792088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เห็ดพายทอง</a:t>
            </a:r>
          </a:p>
          <a:p>
            <a:pPr algn="ctr"/>
            <a:endParaRPr lang="th-TH" sz="4000" dirty="0" smtClean="0">
              <a:solidFill>
                <a:schemeClr val="bg1"/>
              </a:solidFill>
            </a:endParaRPr>
          </a:p>
          <a:p>
            <a:pPr algn="ctr"/>
            <a:endParaRPr lang="th-TH" sz="4000" dirty="0">
              <a:solidFill>
                <a:schemeClr val="bg1"/>
              </a:solidFill>
            </a:endParaRPr>
          </a:p>
          <a:p>
            <a:pPr algn="ctr"/>
            <a:endParaRPr lang="th-TH" sz="4000" dirty="0" smtClean="0">
              <a:solidFill>
                <a:schemeClr val="bg1"/>
              </a:solidFill>
            </a:endParaRPr>
          </a:p>
          <a:p>
            <a:pPr algn="ctr"/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เนื้อเป็นวุ้น (</a:t>
            </a:r>
            <a:r>
              <a:rPr lang="en-US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jelly) </a:t>
            </a:r>
            <a:endParaRPr lang="th-TH" sz="4000" dirty="0" smtClean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รับประทาน</a:t>
            </a:r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ได้ แต่ไม่</a:t>
            </a:r>
            <a:r>
              <a:rPr lang="th-TH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นิยมเนื่องจาก</a:t>
            </a:r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มีขนาดเล็ก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60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3453"/>
            <a:ext cx="8172523" cy="5433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112</Words>
  <Application>Microsoft Office PowerPoint</Application>
  <PresentationFormat>นำเสนอทางหน้าจอ (4:3)</PresentationFormat>
  <Paragraphs>31</Paragraphs>
  <Slides>8</Slides>
  <Notes>4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15" baseType="lpstr">
      <vt:lpstr>Arial</vt:lpstr>
      <vt:lpstr>Angsana New</vt:lpstr>
      <vt:lpstr>TH Sarabun New</vt:lpstr>
      <vt:lpstr>Cordia New</vt:lpstr>
      <vt:lpstr>Calibri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2017-12-16T01:49:58Z</dcterms:modified>
  <dc:title>เห็ดพายทอง</dc:title>
</cp:coreProperties>
</file>