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0" r:id="rId2"/>
    <p:sldId id="266" r:id="rId3"/>
    <p:sldId id="287" r:id="rId4"/>
    <p:sldId id="297" r:id="rId5"/>
    <p:sldId id="296" r:id="rId6"/>
    <p:sldId id="298" r:id="rId7"/>
    <p:sldId id="299" r:id="rId8"/>
    <p:sldId id="300" r:id="rId9"/>
    <p:sldId id="277" r:id="rId10"/>
    <p:sldId id="278" r:id="rId11"/>
    <p:sldId id="279" r:id="rId12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5"/>
      <p:bold r:id="rId16"/>
      <p:italic r:id="rId17"/>
      <p:boldItalic r:id="rId18"/>
    </p:embeddedFont>
    <p:embeddedFont>
      <p:font typeface="TH Sarabun New" panose="020B0500040200020003" pitchFamily="34" charset="-34"/>
      <p:regular r:id="rId19"/>
      <p:bold r:id="rId20"/>
      <p:italic r:id="rId21"/>
      <p:boldItalic r:id="rId22"/>
    </p:embeddedFont>
    <p:embeddedFont>
      <p:font typeface="Cordia New" panose="020B0304020202020204" pitchFamily="34" charset="-3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Dotum" panose="020B0600000101010101" pitchFamily="34" charset="-127"/>
      <p:regular r:id="rId31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343" y="646929"/>
            <a:ext cx="8151866" cy="54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4288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3568" y="4259987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 </a:t>
            </a:r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เห็ดโคนข้าวตอก </a:t>
            </a:r>
            <a:endParaRPr lang="th-TH" sz="80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975" y="724590"/>
            <a:ext cx="8142925" cy="54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792088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เห็ดปลวกไก่น้อย </a:t>
            </a:r>
          </a:p>
          <a:p>
            <a:pPr algn="ctr"/>
            <a:endParaRPr lang="th-TH" sz="9600" dirty="0" smtClean="0">
              <a:solidFill>
                <a:schemeClr val="bg1"/>
              </a:solidFill>
            </a:endParaRPr>
          </a:p>
          <a:p>
            <a:pPr algn="ctr"/>
            <a:endParaRPr lang="th-TH" sz="9600" dirty="0" smtClean="0">
              <a:solidFill>
                <a:schemeClr val="bg1"/>
              </a:solidFill>
            </a:endParaRP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เป็นเห็ดปลวกที่มีขนาดเล็ก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877" y="602923"/>
            <a:ext cx="7932619" cy="527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4" y="260648"/>
            <a:ext cx="6621641" cy="440268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เห็ดโคนข้าวตอก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microcarpus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Berk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&amp; Br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.).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เห็ดข้าวปลวกไก่น้อย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เห็ดข้าวตอก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นำมา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87155" y="531459"/>
            <a:ext cx="3940829" cy="5187833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เห็ดโคนข้าวตอก</a:t>
            </a:r>
            <a:endParaRPr lang="th-TH" sz="40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เป็นเห็ดโคนดอกเล็กๆ จะขึ้นเป็นสีขาวโพลนเต็มไปหมด มีขนาดเส้นผ่าศูนย์กลางประมาณ 2-3 ซ.ม. มักจะขึ้นตามที่โล่งดินร่วงซุย หรือใต้ต้นไม้ ที่มีใบไม้เยอะๆ     อยู่รวมกันเป็นกลุ่ม มีสีขาว </a:t>
            </a:r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สูง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ประมาณ 1-3.7 เซนติเมตร ดอกมีความกว้างประมาณ0.5-1.3เซนติเมตร ดอกมีลักษณะยอดแหลม ขอบดอกและผิวดอกเรียบ </a:t>
            </a:r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มีลักษณะคล้ายซี่ฟัน ครีบติดก้านดอกมาก มีการเรียงกันของครีบดอกที่ใกล้กัน โคนหรือขาเป็นทรงกระบอกปลายเล็กผิวเรียบ        พบในบริเวณที่ชื้น อุณหภูมิ 30</a:t>
            </a:r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ºC 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ความชื้นสัมพัทธ์ 92%    หลังฝนตก มีอากาศร้อนอบอ้าว พบช่วงต้นฤดูฝน           หมวกเห็ดคล้ายร่มขึ้นเป็นดอกเดี่ยวกระจัดกระจายเป็นกลุ่มใหญ่บน       พื้นดินที่มีจอมปลวก    ป่าดิบชื้น        ลักษณะสัณฐานวิทยา หมวกเห็ด สีขาวนวล รูปร่ม ยอดหมวกสีน้ำตาลอ่อน ซึ่งจะจางหายไปเมื่อดอกบานเต็มที่ ผิวเรียบ เนื้อบาง เส้นผ่าศูนย์กลาง 1-1.5 เซนติเมตร ครีบสีขาวนวล กว้าง 1-2 มิลลิเมตร ไม่ยึดติดกับก้าน ก้านตรงยาว 2-4 เซนติเมตร เส้นผ่าศูนย์กลาง 1-2 มิลลิเมตร โคนก้านสีน้ำตาลอ่อนผิวเรียบ</a:t>
            </a:r>
            <a:endParaRPr lang="th-TH" sz="18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:www.bedo.or.th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หน้าแรก › ทรัพยากรชีวภาพ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1100" y="3501008"/>
            <a:ext cx="3773092" cy="2508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33" y="875501"/>
            <a:ext cx="3731067" cy="248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72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11560" y="286053"/>
            <a:ext cx="3240360" cy="2782908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endParaRPr lang="th-TH" sz="3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ลักษณะยอดแหลม ขอบดอกและผิวดอกเรียบ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โคน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หรือขาเป็นทรงกระบอกปลายเล็กผิวเรียบ        </a:t>
            </a:r>
            <a:endParaRPr lang="th-TH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</a:t>
            </a:r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คล้ายร่ม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 สีขาวนวล รูปร่ม ยอดหมวกสีน้ำตาลอ่อน ซึ่งจะจางหายไปเมื่อดอกบานเต็มที่ ผิวเรียบ เนื้อบาง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:www.bedo.or.th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หน้าแรก › ทรัพยากรชีวภาพ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036" y="253189"/>
            <a:ext cx="4234922" cy="281577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83731" y="3789405"/>
            <a:ext cx="2815791" cy="1872203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17610"/>
            <a:ext cx="3766513" cy="2824885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74533" y="3821584"/>
            <a:ext cx="2732671" cy="1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882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7416824" cy="2113334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ปลวกเลี้ยงราหรือ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ปลวกเลี้ยงเห็ด</a:t>
            </a:r>
          </a:p>
          <a:p>
            <a:pPr algn="thaiDist"/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ปลวกเลี้ยงรามีหลายชนิด เห็ดโคนก็มีหลายชนิดเช่นกัน ความสัมพันธ์ระหว่างชนิดเห็ดโคนกับชนิดปลวกไม่มีความเฉพาะเจาะจง กล่าวคือ มีเห็ดโคนหลายชนิดอยู่ร่วมได้กับปลวกหนึ่งชนิด และในทางกลับกันก็มีปลวกหลายชนิดที่มีความสัมพันธ์กับเห็ดโคนเพียงชนิดเดียว ยังมีเห็ดโคนอีก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กลุ่มหนึ่งที่ไม่มีรากเทียมคือ เห็ดโคนข้าวตอก 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เห็ดโคนพวกนี้มีขนาดเล็ก เส้นผ่านศูนย์กลางของหมวกประมาณ 2 ซ.ม. เริ่มจากการมีเส้นใยเห็ดเจริญเติบโตอยู่ในรังปลวก เมื่อถึงฤดูฝนปลวกจะขนชิ้นส่วนของสวนเห็ดขึ้นมาจากรัง แล้วเอามาวางไว้เหนือดิน ภายในเวลาเพียง 2 วัน จะเห็นดอกเห็ดโคนข้าวตอก ขนาดเล็กสีขาวขึ้นบนชิ้นส่วนของสวนเห็ดเต็มไปหมด         </a:t>
            </a:r>
            <a:endParaRPr lang="en-US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5795" y="2589245"/>
            <a:ext cx="2593747" cy="172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1642" y="2564904"/>
            <a:ext cx="2665756" cy="177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5215" y="4425206"/>
            <a:ext cx="2604327" cy="17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6590" y="4425206"/>
            <a:ext cx="2617108" cy="174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367334"/>
            <a:ext cx="1853836" cy="278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55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004048" y="332656"/>
            <a:ext cx="3451199" cy="2906536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สวนเห็ดปลวก</a:t>
            </a:r>
          </a:p>
          <a:p>
            <a:pPr algn="thaiDist"/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</a:t>
            </a: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ใยเห็ดเจริญเติบโตอยู่ในรังปลวก เมื่อถึงฤดูฝนปลวกจะขนชิ้นส่วนของสวนเห็ดขึ้นมาจากรัง แล้วเอามาวางไว้เหนือ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ดิน เรียกว่า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ไข่เห็ดปลวก  </a:t>
            </a:r>
            <a:endParaRPr lang="en-US" sz="28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://banhed43:h2.blogspot.com/p/blog-page_3947.html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447" y="507758"/>
            <a:ext cx="4373471" cy="290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9197" y="3542532"/>
            <a:ext cx="3753958" cy="249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447" y="3546008"/>
            <a:ext cx="3743506" cy="248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78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506198"/>
            <a:ext cx="3456384" cy="1296144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เวลาเพียง 2 วัน จะเห็นดอกเห็ดโคนข้าวตอก ขนาดเล็กสีขาวขึ้นบนชิ้นส่วนของสวนเห็ดเต็มไปหมด         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แหล่งข้อมูล  </a:t>
            </a:r>
            <a:r>
              <a:rPr lang="en-US" dirty="0" smtClean="0"/>
              <a:t>:</a:t>
            </a:r>
            <a:r>
              <a:rPr lang="en-US" dirty="0"/>
              <a:t>http://banhed432.blogspot.com/p/blog-page_3947.html</a:t>
            </a:r>
            <a:endParaRPr lang="th-T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2384" y="764704"/>
            <a:ext cx="3951394" cy="262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1061" y="3520608"/>
            <a:ext cx="3950055" cy="262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248" y="1772816"/>
            <a:ext cx="3186679" cy="211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614" y="4070943"/>
            <a:ext cx="3188313" cy="211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16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506198"/>
            <a:ext cx="3312368" cy="1266618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   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การเก็บเห็ดปลวกไก่น้อยหากจะให้อร่อยต้องเก็บตอนที่ดอกยังไม่บาน และใช้กรรไกรหรือมือ เอาส่วนที่มีดินตรงปลายสุดออกเพื่อง่ายต่อการจัดเก็บ โดยควรห่อกระดาษก่อนเก็บเข้าตู้เย็น</a:t>
            </a:r>
            <a:endParaRPr lang="en-US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2384" y="696833"/>
            <a:ext cx="3951394" cy="2627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1061" y="3520608"/>
            <a:ext cx="3950055" cy="2626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6256" y="2132856"/>
            <a:ext cx="2948698" cy="196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4461" y="4214575"/>
            <a:ext cx="2972289" cy="19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416824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</a:t>
            </a:r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banhed432.blogspot.com/p/blog-page_3947.html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เห็ดโคนข้าวตอก - ข้อมูลทรัพยากรชีวภาพ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จุลินท</a:t>
            </a:r>
            <a:r>
              <a:rPr lang="th-TH" sz="28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www.bedo.or.th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›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หน้าแรก › ทรัพยากร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ชีวภาพ 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29 มี.ค. 2554</a:t>
            </a:r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639</Words>
  <Application>Microsoft Office PowerPoint</Application>
  <PresentationFormat>นำเสนอทางหน้าจอ (4:3)</PresentationFormat>
  <Paragraphs>51</Paragraphs>
  <Slides>11</Slides>
  <Notes>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20" baseType="lpstr">
      <vt:lpstr>Arial</vt:lpstr>
      <vt:lpstr>Angsana New</vt:lpstr>
      <vt:lpstr>DS-Ampun</vt:lpstr>
      <vt:lpstr>TH Sarabun New</vt:lpstr>
      <vt:lpstr>2006_iannnnnBKK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2017-12-16T12:32:54Z</dcterms:modified>
  <dc:title>เห็ดโคนข้าวตอก</dc:title>
</cp:coreProperties>
</file>