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72" r:id="rId2"/>
    <p:sldId id="266" r:id="rId3"/>
    <p:sldId id="268" r:id="rId4"/>
    <p:sldId id="278" r:id="rId5"/>
    <p:sldId id="284" r:id="rId6"/>
    <p:sldId id="281" r:id="rId7"/>
    <p:sldId id="282" r:id="rId8"/>
    <p:sldId id="285" r:id="rId9"/>
    <p:sldId id="283" r:id="rId10"/>
    <p:sldId id="280" r:id="rId11"/>
    <p:sldId id="274" r:id="rId12"/>
    <p:sldId id="275" r:id="rId13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6"/>
      <p:bold r:id="rId17"/>
      <p:italic r:id="rId18"/>
      <p:boldItalic r:id="rId19"/>
    </p:embeddedFont>
    <p:embeddedFont>
      <p:font typeface="TH Sarabun New" panose="020B0500040200020003" pitchFamily="34" charset="-34"/>
      <p:regular r:id="rId20"/>
      <p:bold r:id="rId21"/>
      <p:italic r:id="rId22"/>
      <p:boldItalic r:id="rId23"/>
    </p:embeddedFont>
    <p:embeddedFont>
      <p:font typeface="Cordia New" panose="020B0304020202020204" pitchFamily="34" charset="-34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Dotum" panose="020B0600000101010101" pitchFamily="34" charset="-127"/>
      <p:regular r:id="rId32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1" autoAdjust="0"/>
    <p:restoredTop sz="94671" autoAdjust="0"/>
  </p:normalViewPr>
  <p:slideViewPr>
    <p:cSldViewPr>
      <p:cViewPr>
        <p:scale>
          <a:sx n="81" d="100"/>
          <a:sy n="81" d="100"/>
        </p:scale>
        <p:origin x="-109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do.or.th/lcdb/biodiversity/view3.aspx?id=12317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956" y="692696"/>
            <a:ext cx="7300517" cy="547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endParaRPr lang="th-TH" sz="7200" dirty="0">
              <a:solidFill>
                <a:schemeClr val="bg1"/>
              </a:solidFill>
            </a:endParaRPr>
          </a:p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เห็ดกรวดครีบเขียว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611560" y="404664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วิ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กิพี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เดีย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https://th.wikipedia.org/wiki/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ปีที่ค้น        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7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/12/2017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ชื่อผู้แต่ง        ข้อมูลทรัพยากรชีวภาพ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จุลินท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รีย์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เรื่อง          เห็ดหัวกรวดครีบเขียว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www.bedo.or.th/lcdb/biodiversity/view3.aspx?id=12317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ที่พิมพิ์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14 พ.ค. 2555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488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2970" y="765989"/>
            <a:ext cx="7336214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เห็ดกรวดครีบเขียว</a:t>
            </a: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endParaRPr lang="th-TH" sz="4000" dirty="0" smtClean="0">
              <a:solidFill>
                <a:schemeClr val="bg1"/>
              </a:solidFill>
            </a:endParaRPr>
          </a:p>
          <a:p>
            <a:pPr algn="ctr"/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</a:t>
            </a:r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เห็ดเมาหรือเห็ดพิษชนิด</a:t>
            </a:r>
            <a:r>
              <a:rPr lang="th-TH" sz="4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หนึ่ง</a:t>
            </a:r>
          </a:p>
          <a:p>
            <a:pPr algn="ctr"/>
            <a:r>
              <a:rPr lang="th-TH" sz="4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รับประทานแล้วก่อให้เกิดอาการเวียนหัว, อาเจียน 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640"/>
            <a:ext cx="5730154" cy="4297616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39552" y="4509120"/>
            <a:ext cx="8361994" cy="2160240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เห็ดกรวดครีบเขียว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Chlorophyllum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molybdites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กระโดงตีน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ต่ำ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เห็ดหัวกรวดครีบเขียว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 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ประเภทเห็ดเมาหรือเห็ดพิษชนิดหนึ่ง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213321"/>
            <a:ext cx="3528392" cy="26462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931495" y="333137"/>
            <a:ext cx="32403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dirty="0" smtClean="0"/>
              <a:t>      </a:t>
            </a:r>
            <a:r>
              <a:rPr lang="th-TH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 หรือ เห็ดกระโดงตีนต่ำ (อังกฤษ: </a:t>
            </a:r>
            <a:r>
              <a:rPr lang="en-US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False parasol, Green-</a:t>
            </a:r>
            <a:r>
              <a:rPr lang="en-US" sz="21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spored</a:t>
            </a:r>
            <a:r>
              <a:rPr lang="en-US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parasol; </a:t>
            </a:r>
            <a:r>
              <a:rPr lang="th-TH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1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Chlorophyllum</a:t>
            </a:r>
            <a:r>
              <a:rPr lang="en-US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1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molybdites</a:t>
            </a:r>
            <a:r>
              <a:rPr lang="en-US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1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เห็ดประเภทเห็ดเมาหรือเห็ดพิษชนิดหนึ่ง มีลักษณะดอกเห็ดเมื่อยังอ่อนเป็นก้อนกลมแล้วเจริญบานออกเป็นร่ม หมวกสีขาวกว้าง 10–20 เซนติเมตร กลางหมวกมีสีน้ำตาล ซึ่งแตกออกเป็นเกล็ดรูปสี่เหลี่ยมกระจายออกไปถึงกึ่งกลางหมวก ครีบสีขาว เมื่อแก่จัดจะเป็นสีเทาอมเขียวหม่น ก้านรูปทรงกระบอกสีขาว โคนก้านใหญ่เป็นกระเปาะเล็กน้อย ใต้หมวกมีวงแหวนใหญ่และหนา ขอบสีน้ำตาล ขอบล่างสีขาว สปอร์รูปไข่สีเขียวอ่อน มักขึ้นตามสนามหญ้าและทุ่งนา เป็นเห็ดที่รับประทานแล้วก่อให้เกิดอาการเวียนหัว, อาเจียน แต่ไม่ร้ายแรงถึงขั้นเสียชีวิต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52280"/>
            <a:ext cx="3541174" cy="26558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3446548" y="6226786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:https://th.wikipedia.org/wiki/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83568" y="836712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400" dirty="0" smtClean="0"/>
              <a:t> </a:t>
            </a:r>
            <a:r>
              <a:rPr lang="th-TH" sz="3600" dirty="0" smtClean="0"/>
              <a:t>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เมื่อยังอ่อนเป็นก้อนกลมแล้วเจริญบานออกเป็นร่ม หมวกสีขาว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027" y="476672"/>
            <a:ext cx="3648405" cy="27363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2915816" y="623962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https://th.wikipedia.org/wiki/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</a:t>
            </a:r>
          </a:p>
          <a:p>
            <a:pPr algn="r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29000"/>
            <a:ext cx="3600400" cy="27003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356992"/>
            <a:ext cx="3600400" cy="27003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62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99592" y="404664"/>
            <a:ext cx="3684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400" dirty="0" smtClean="0"/>
              <a:t>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กลางหมวกมีสีน้ำตาล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ซึ่งแตกออกเป็นเกล็ดรูปสี่เหลี่ยมกระจายออกไปถึงกึ่งกลางหมวก ครีบสีขาว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915816" y="6239620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https://th.wikipedia.org/wiki/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เห็ดหัวกรวดครีบเขียว</a:t>
            </a:r>
          </a:p>
          <a:p>
            <a:pPr algn="r"/>
            <a:endParaRPr lang="th-TH" dirty="0"/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1790817"/>
            <a:ext cx="5688633" cy="426647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46" y="420724"/>
            <a:ext cx="3600400" cy="27003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299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99592" y="260648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400" dirty="0" smtClean="0"/>
              <a:t>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สีขาวรูปกระทะคว่ำแล้วแบนลง เส้นผ่าศูนย์กลาง 10 – 20 เซนติเมตร กลางหมวกสีน้ำตาล ผิวมีเกล็ดสี่เหลี่ยมสี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 กระจาย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ห่างไปยังขอบหมวกครีบสีขาวค่อยๆ เปลี่ยนเป็นสีเขียวอ่อน แล้วเป็นสีน้ำตาลอ่อนอมเขียวหม่นหรือเขียวอมเทา ครีบไม่ยึดติดก้าน</a:t>
            </a:r>
          </a:p>
          <a:p>
            <a:pPr algn="thaiDist"/>
            <a:endParaRPr lang="th-TH" sz="2400" dirty="0"/>
          </a:p>
          <a:p>
            <a:pPr algn="thaiDist"/>
            <a:r>
              <a:rPr lang="th-TH" sz="2400" dirty="0" smtClean="0"/>
              <a:t> </a:t>
            </a:r>
            <a:endParaRPr lang="th-TH" sz="2400" dirty="0"/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80" y="3284984"/>
            <a:ext cx="3792421" cy="284431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56992"/>
            <a:ext cx="3672408" cy="27543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6239620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http://www.bedo.or.th/lcdb/biodiversity/view3.aspx?id=12317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76672"/>
            <a:ext cx="3479685" cy="26097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296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639653" y="764704"/>
            <a:ext cx="364123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รูปทรงกระบอกสีขาวหรือน้ำตาลอ่อน ยาว 6 –20 เซนติเมตร เส้นผ่าศูนย์กลาง 1.5 –1.8 เซนติเมตร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โคนก้าน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กระเปาะเล็กน้อย ภายในมีรูกลวง</a:t>
            </a:r>
          </a:p>
          <a:p>
            <a:pPr algn="thaiDist"/>
            <a:endParaRPr lang="th-TH" sz="2000" dirty="0"/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3" y="3165098"/>
            <a:ext cx="3641231" cy="273092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3960440" cy="297033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6239620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http://www.bedo.or.th/lcdb/biodiversity/view3.aspx?id=12317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55576" y="4005064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วงแหวนหนา 2 ชั้น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บน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สีน้ำตาลขอบล่างสีขาว วงแหวนเคลื่อนขึ้นลงได้ เนื้อเห็ดสีขาวเวลาตัดหรือช้ำมีสีแดงเรื่อๆ</a:t>
            </a:r>
          </a:p>
        </p:txBody>
      </p:sp>
    </p:spTree>
    <p:extLst>
      <p:ext uri="{BB962C8B-B14F-4D97-AF65-F5344CB8AC3E}">
        <p14:creationId xmlns:p14="http://schemas.microsoft.com/office/powerpoint/2010/main" val="58210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11" y="3832030"/>
            <a:ext cx="3375266" cy="224314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04" y="1348442"/>
            <a:ext cx="3134116" cy="23505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6239620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ลุงหนวดเห็ดปลวก จากกลุ่มเพาะเลี้ยงเห็ดปลวก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55576" y="187242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จะคล้ายกับเห็ดนกยูงมาก 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11" y="3789040"/>
            <a:ext cx="3096342" cy="23222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1412776"/>
            <a:ext cx="3390677" cy="22533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4608004" y="735832"/>
            <a:ext cx="34203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นกยูง</a:t>
            </a:r>
          </a:p>
          <a:p>
            <a:pPr algn="ctr"/>
            <a:r>
              <a:rPr lang="th-TH" sz="2000" dirty="0" smtClean="0">
                <a:solidFill>
                  <a:srgbClr val="00B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sz="2000" dirty="0">
              <a:solidFill>
                <a:srgbClr val="00B05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83568" y="705816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เห็ดกรวดครีบเขียว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กระโดงตีนต่ำ</a:t>
            </a:r>
          </a:p>
          <a:p>
            <a:pPr algn="ctr"/>
            <a:r>
              <a:rPr lang="th-TH" sz="2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</a:t>
            </a:r>
            <a:endParaRPr lang="th-TH" sz="20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7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475656" y="404664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 smtClean="0"/>
              <a:t>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หมวกมี</a:t>
            </a:r>
            <a:r>
              <a:rPr lang="th-TH" sz="24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วงแหวนหนา 2 ชั้น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ขอบบนสีน้ำตาลขอบล่างสีขาว วงแหวนเคลื่อนขึ้นลงได้ เนื้อเห็ดสีขาวเวลาตัดหรือช้ำ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</a:t>
            </a:r>
            <a:r>
              <a:rPr lang="th-TH" sz="24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</a:t>
            </a:r>
            <a:r>
              <a:rPr lang="th-TH" sz="24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แดงเรื่อๆ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33075"/>
            <a:ext cx="5508612" cy="413145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6239620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 </a:t>
            </a:r>
            <a:r>
              <a:rPr lang="en-US" dirty="0" smtClean="0"/>
              <a:t>:  </a:t>
            </a:r>
            <a:r>
              <a:rPr lang="en-US" sz="1600" dirty="0"/>
              <a:t>http://www.bedo.or.th/lcdb/biodiversity/view3.aspx?id=12317</a:t>
            </a:r>
            <a:endParaRPr lang="th-TH" sz="1600" dirty="0"/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 flipH="1">
            <a:off x="5364088" y="1052736"/>
            <a:ext cx="1152128" cy="30963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 10"/>
          <p:cNvSpPr/>
          <p:nvPr/>
        </p:nvSpPr>
        <p:spPr>
          <a:xfrm>
            <a:off x="3352109" y="3811959"/>
            <a:ext cx="1513556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th-TH" sz="2000" dirty="0"/>
              <a:t>วงแหวนหนา 2 ชั้น </a:t>
            </a:r>
          </a:p>
        </p:txBody>
      </p:sp>
      <p:cxnSp>
        <p:nvCxnSpPr>
          <p:cNvPr id="13" name="ลูกศรเชื่อมต่อแบบตรง 12"/>
          <p:cNvCxnSpPr>
            <a:stCxn id="11" idx="2"/>
          </p:cNvCxnSpPr>
          <p:nvPr/>
        </p:nvCxnSpPr>
        <p:spPr>
          <a:xfrm>
            <a:off x="4108887" y="4212069"/>
            <a:ext cx="103073" cy="9451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ส่วนโค้ง 13"/>
          <p:cNvSpPr/>
          <p:nvPr/>
        </p:nvSpPr>
        <p:spPr>
          <a:xfrm>
            <a:off x="3306227" y="4941168"/>
            <a:ext cx="1559438" cy="648072"/>
          </a:xfrm>
          <a:prstGeom prst="arc">
            <a:avLst>
              <a:gd name="adj1" fmla="val 16200000"/>
              <a:gd name="adj2" fmla="val 1648774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ส่วนโค้ง 14"/>
          <p:cNvSpPr/>
          <p:nvPr/>
        </p:nvSpPr>
        <p:spPr>
          <a:xfrm>
            <a:off x="3491880" y="4941168"/>
            <a:ext cx="1373785" cy="792088"/>
          </a:xfrm>
          <a:prstGeom prst="arc">
            <a:avLst>
              <a:gd name="adj1" fmla="val 16200000"/>
              <a:gd name="adj2" fmla="val 15297553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094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ทางเดิน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301</Words>
  <Application>Microsoft Office PowerPoint</Application>
  <PresentationFormat>นำเสนอทางหน้าจอ (4:3)</PresentationFormat>
  <Paragraphs>67</Paragraphs>
  <Slides>12</Slides>
  <Notes>8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9" baseType="lpstr">
      <vt:lpstr>Arial</vt:lpstr>
      <vt:lpstr>Angsana New</vt:lpstr>
      <vt:lpstr>TH Sarabun New</vt:lpstr>
      <vt:lpstr>Cordia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2017-12-16T12:04:48Z</dcterms:modified>
  <dc:title>เห็ดกรวดครีบเขียว</dc:title>
</cp:coreProperties>
</file>