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68" r:id="rId1"/>
  </p:sldMasterIdLst>
  <p:sldIdLst>
    <p:sldId id="275" r:id="rId2"/>
    <p:sldId id="276" r:id="rId3"/>
    <p:sldId id="257" r:id="rId4"/>
    <p:sldId id="261" r:id="rId5"/>
    <p:sldId id="259" r:id="rId6"/>
    <p:sldId id="281" r:id="rId7"/>
    <p:sldId id="260" r:id="rId8"/>
    <p:sldId id="262" r:id="rId9"/>
    <p:sldId id="263" r:id="rId10"/>
    <p:sldId id="266" r:id="rId11"/>
    <p:sldId id="264" r:id="rId12"/>
    <p:sldId id="267" r:id="rId13"/>
    <p:sldId id="268" r:id="rId14"/>
    <p:sldId id="269" r:id="rId15"/>
    <p:sldId id="271" r:id="rId16"/>
    <p:sldId id="272" r:id="rId17"/>
    <p:sldId id="317" r:id="rId18"/>
    <p:sldId id="274" r:id="rId19"/>
    <p:sldId id="318" r:id="rId20"/>
    <p:sldId id="270" r:id="rId21"/>
    <p:sldId id="277" r:id="rId22"/>
    <p:sldId id="280" r:id="rId23"/>
    <p:sldId id="278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90" r:id="rId32"/>
    <p:sldId id="289" r:id="rId33"/>
    <p:sldId id="291" r:id="rId34"/>
    <p:sldId id="292" r:id="rId35"/>
    <p:sldId id="293" r:id="rId36"/>
    <p:sldId id="294" r:id="rId37"/>
    <p:sldId id="300" r:id="rId38"/>
    <p:sldId id="296" r:id="rId39"/>
    <p:sldId id="297" r:id="rId40"/>
    <p:sldId id="298" r:id="rId41"/>
    <p:sldId id="299" r:id="rId42"/>
    <p:sldId id="301" r:id="rId43"/>
    <p:sldId id="302" r:id="rId44"/>
    <p:sldId id="304" r:id="rId45"/>
    <p:sldId id="303" r:id="rId46"/>
    <p:sldId id="305" r:id="rId47"/>
    <p:sldId id="306" r:id="rId48"/>
    <p:sldId id="307" r:id="rId49"/>
    <p:sldId id="308" r:id="rId50"/>
    <p:sldId id="309" r:id="rId51"/>
    <p:sldId id="310" r:id="rId52"/>
    <p:sldId id="311" r:id="rId53"/>
    <p:sldId id="312" r:id="rId54"/>
    <p:sldId id="314" r:id="rId55"/>
    <p:sldId id="315" r:id="rId56"/>
    <p:sldId id="316" r:id="rId57"/>
    <p:sldId id="319" r:id="rId58"/>
    <p:sldId id="320" r:id="rId59"/>
    <p:sldId id="321" r:id="rId60"/>
    <p:sldId id="258" r:id="rId61"/>
  </p:sldIdLst>
  <p:sldSz cx="9144000" cy="6858000" type="screen4x3"/>
  <p:notesSz cx="6858000" cy="9144000"/>
  <p:embeddedFontLst>
    <p:embeddedFont>
      <p:font typeface="Angsana New" panose="02020603050405020304" pitchFamily="18" charset="-34"/>
      <p:regular r:id="rId62"/>
      <p:bold r:id="rId63"/>
      <p:italic r:id="rId64"/>
      <p:boldItalic r:id="rId65"/>
    </p:embeddedFont>
    <p:embeddedFont>
      <p:font typeface="Bookman Old Style" panose="02050604050505020204" pitchFamily="18" charset="0"/>
      <p:regular r:id="rId66"/>
      <p:bold r:id="rId67"/>
      <p:italic r:id="rId68"/>
      <p:boldItalic r:id="rId69"/>
    </p:embeddedFont>
    <p:embeddedFont>
      <p:font typeface="Browallia New" panose="020B0604020202020204" pitchFamily="34" charset="-34"/>
      <p:regular r:id="rId70"/>
      <p:bold r:id="rId71"/>
      <p:italic r:id="rId72"/>
      <p:boldItalic r:id="rId73"/>
    </p:embeddedFont>
    <p:embeddedFont>
      <p:font typeface="Cordia New" panose="020B0304020202020204" pitchFamily="34" charset="-34"/>
      <p:regular r:id="rId74"/>
      <p:bold r:id="rId75"/>
      <p:italic r:id="rId76"/>
      <p:boldItalic r:id="rId77"/>
    </p:embeddedFont>
    <p:embeddedFont>
      <p:font typeface="Wingdings 3" panose="05040102010807070707" pitchFamily="18" charset="2"/>
      <p:regular r:id="rId78"/>
    </p:embeddedFont>
    <p:embeddedFont>
      <p:font typeface="Dotum" panose="020B0600000101010101" pitchFamily="34" charset="-127"/>
      <p:regular r:id="rId79"/>
    </p:embeddedFont>
    <p:embeddedFont>
      <p:font typeface="TH Sarabun New" panose="020B0500040200020003" pitchFamily="34" charset="-34"/>
      <p:regular r:id="rId80"/>
      <p:bold r:id="rId81"/>
      <p:italic r:id="rId82"/>
      <p:boldItalic r:id="rId83"/>
    </p:embeddedFont>
  </p:embeddedFontLst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(ส่วนที่ไม่มีชื่อ)" id="{08218669-CADB-4C4A-835C-A85FEDEFBD0A}">
          <p14:sldIdLst>
            <p14:sldId id="275"/>
            <p14:sldId id="276"/>
            <p14:sldId id="257"/>
            <p14:sldId id="261"/>
            <p14:sldId id="259"/>
            <p14:sldId id="281"/>
            <p14:sldId id="260"/>
            <p14:sldId id="262"/>
            <p14:sldId id="263"/>
            <p14:sldId id="266"/>
            <p14:sldId id="264"/>
            <p14:sldId id="267"/>
            <p14:sldId id="268"/>
            <p14:sldId id="269"/>
            <p14:sldId id="271"/>
            <p14:sldId id="272"/>
            <p14:sldId id="317"/>
            <p14:sldId id="274"/>
            <p14:sldId id="318"/>
            <p14:sldId id="270"/>
            <p14:sldId id="277"/>
            <p14:sldId id="280"/>
            <p14:sldId id="278"/>
            <p14:sldId id="282"/>
            <p14:sldId id="283"/>
            <p14:sldId id="284"/>
            <p14:sldId id="285"/>
            <p14:sldId id="286"/>
            <p14:sldId id="287"/>
            <p14:sldId id="288"/>
            <p14:sldId id="290"/>
            <p14:sldId id="289"/>
            <p14:sldId id="291"/>
            <p14:sldId id="292"/>
            <p14:sldId id="293"/>
            <p14:sldId id="294"/>
            <p14:sldId id="300"/>
            <p14:sldId id="296"/>
            <p14:sldId id="297"/>
            <p14:sldId id="298"/>
            <p14:sldId id="299"/>
            <p14:sldId id="301"/>
            <p14:sldId id="302"/>
            <p14:sldId id="304"/>
            <p14:sldId id="303"/>
            <p14:sldId id="305"/>
            <p14:sldId id="306"/>
            <p14:sldId id="307"/>
            <p14:sldId id="308"/>
            <p14:sldId id="309"/>
            <p14:sldId id="310"/>
            <p14:sldId id="311"/>
            <p14:sldId id="312"/>
            <p14:sldId id="314"/>
            <p14:sldId id="315"/>
            <p14:sldId id="316"/>
            <p14:sldId id="319"/>
            <p14:sldId id="320"/>
            <p14:sldId id="321"/>
            <p14:sldId id="25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>
        <p:scale>
          <a:sx n="77" d="100"/>
          <a:sy n="77" d="100"/>
        </p:scale>
        <p:origin x="-1176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font" Target="fonts/font2.fntdata"/><Relationship Id="rId68" Type="http://schemas.openxmlformats.org/officeDocument/2006/relationships/font" Target="fonts/font7.fntdata"/><Relationship Id="rId76" Type="http://schemas.openxmlformats.org/officeDocument/2006/relationships/font" Target="fonts/font15.fntdata"/><Relationship Id="rId84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5.fntdata"/><Relationship Id="rId74" Type="http://schemas.openxmlformats.org/officeDocument/2006/relationships/font" Target="fonts/font13.fntdata"/><Relationship Id="rId79" Type="http://schemas.openxmlformats.org/officeDocument/2006/relationships/font" Target="fonts/font18.fntdata"/><Relationship Id="rId87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font" Target="fonts/font21.fntdata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3.fntdata"/><Relationship Id="rId69" Type="http://schemas.openxmlformats.org/officeDocument/2006/relationships/font" Target="fonts/font8.fntdata"/><Relationship Id="rId77" Type="http://schemas.openxmlformats.org/officeDocument/2006/relationships/font" Target="fonts/font16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1.fntdata"/><Relationship Id="rId80" Type="http://schemas.openxmlformats.org/officeDocument/2006/relationships/font" Target="fonts/font19.fntdata"/><Relationship Id="rId85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6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1.fntdata"/><Relationship Id="rId70" Type="http://schemas.openxmlformats.org/officeDocument/2006/relationships/font" Target="fonts/font9.fntdata"/><Relationship Id="rId75" Type="http://schemas.openxmlformats.org/officeDocument/2006/relationships/font" Target="fonts/font14.fntdata"/><Relationship Id="rId83" Type="http://schemas.openxmlformats.org/officeDocument/2006/relationships/font" Target="fonts/font2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4.fntdata"/><Relationship Id="rId73" Type="http://schemas.openxmlformats.org/officeDocument/2006/relationships/font" Target="fonts/font12.fntdata"/><Relationship Id="rId78" Type="http://schemas.openxmlformats.org/officeDocument/2006/relationships/font" Target="fonts/font17.fntdata"/><Relationship Id="rId81" Type="http://schemas.openxmlformats.org/officeDocument/2006/relationships/font" Target="fonts/font20.fntdata"/><Relationship Id="rId86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ตัวแทนวันที่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789D42C9-CF09-4757-A254-27007D126028}" type="datetimeFigureOut">
              <a:rPr lang="th-TH" smtClean="0"/>
              <a:t>16/12/60</a:t>
            </a:fld>
            <a:endParaRPr lang="th-TH"/>
          </a:p>
        </p:txBody>
      </p:sp>
      <p:sp>
        <p:nvSpPr>
          <p:cNvPr id="17" name="ตัวแทนท้ายกระดาษ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th-TH"/>
          </a:p>
        </p:txBody>
      </p:sp>
      <p:sp>
        <p:nvSpPr>
          <p:cNvPr id="29" name="ตัวแทนหมายเลขภาพนิ่ง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62D1C992-9C18-4B90-8722-C5443392C033}" type="slidenum">
              <a:rPr lang="th-TH" smtClean="0"/>
              <a:t>‹#›</a:t>
            </a:fld>
            <a:endParaRPr lang="th-TH"/>
          </a:p>
        </p:txBody>
      </p:sp>
      <p:sp>
        <p:nvSpPr>
          <p:cNvPr id="21" name="สี่เหลี่ยมผืนผ้า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สี่เหลี่ยมผืนผ้า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สี่เหลี่ยมผืนผ้า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สี่เหลี่ยมผืนผ้า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D42C9-CF09-4757-A254-27007D126028}" type="datetimeFigureOut">
              <a:rPr lang="th-TH" smtClean="0"/>
              <a:t>16/12/60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1C992-9C18-4B90-8722-C5443392C033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D42C9-CF09-4757-A254-27007D126028}" type="datetimeFigureOut">
              <a:rPr lang="th-TH" smtClean="0"/>
              <a:t>16/12/60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1C992-9C18-4B90-8722-C5443392C033}" type="slidenum">
              <a:rPr lang="th-TH" smtClean="0"/>
              <a:t>‹#›</a:t>
            </a:fld>
            <a:endParaRPr lang="th-TH"/>
          </a:p>
        </p:txBody>
      </p:sp>
      <p:sp>
        <p:nvSpPr>
          <p:cNvPr id="7" name="ตัวเชื่อมต่อตรง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สามเหลี่ยมหน้าจั่ว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D42C9-CF09-4757-A254-27007D126028}" type="datetimeFigureOut">
              <a:rPr lang="th-TH" smtClean="0"/>
              <a:t>16/12/60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1C992-9C18-4B90-8722-C5443392C033}" type="slidenum">
              <a:rPr lang="th-TH" smtClean="0"/>
              <a:t>‹#›</a:t>
            </a:fld>
            <a:endParaRPr lang="th-TH"/>
          </a:p>
        </p:txBody>
      </p:sp>
      <p:sp>
        <p:nvSpPr>
          <p:cNvPr id="8" name="ตัวแทนเนื้อหา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789D42C9-CF09-4757-A254-27007D126028}" type="datetimeFigureOut">
              <a:rPr lang="th-TH" smtClean="0"/>
              <a:t>16/12/60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62D1C992-9C18-4B90-8722-C5443392C033}" type="slidenum">
              <a:rPr lang="th-TH" smtClean="0"/>
              <a:t>‹#›</a:t>
            </a:fld>
            <a:endParaRPr lang="th-TH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D42C9-CF09-4757-A254-27007D126028}" type="datetimeFigureOut">
              <a:rPr lang="th-TH" smtClean="0"/>
              <a:t>16/12/60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1C992-9C18-4B90-8722-C5443392C033}" type="slidenum">
              <a:rPr lang="th-TH" smtClean="0"/>
              <a:t>‹#›</a:t>
            </a:fld>
            <a:endParaRPr lang="th-TH"/>
          </a:p>
        </p:txBody>
      </p:sp>
      <p:sp>
        <p:nvSpPr>
          <p:cNvPr id="9" name="ตัวแทนเนื้อหา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1" name="ตัวแทนเนื้อหา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D42C9-CF09-4757-A254-27007D126028}" type="datetimeFigureOut">
              <a:rPr lang="th-TH" smtClean="0"/>
              <a:t>16/12/60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1C992-9C18-4B90-8722-C5443392C033}" type="slidenum">
              <a:rPr lang="th-TH" smtClean="0"/>
              <a:t>‹#›</a:t>
            </a:fld>
            <a:endParaRPr lang="th-TH"/>
          </a:p>
        </p:txBody>
      </p:sp>
      <p:sp>
        <p:nvSpPr>
          <p:cNvPr id="11" name="ตัวแทนเนื้อหา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3" name="ตัวแทนเนื้อหา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D42C9-CF09-4757-A254-27007D126028}" type="datetimeFigureOut">
              <a:rPr lang="th-TH" smtClean="0"/>
              <a:t>16/12/60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1C992-9C18-4B90-8722-C5443392C033}" type="slidenum">
              <a:rPr lang="th-TH" smtClean="0"/>
              <a:t>‹#›</a:t>
            </a:fld>
            <a:endParaRPr lang="th-TH"/>
          </a:p>
        </p:txBody>
      </p:sp>
      <p:sp>
        <p:nvSpPr>
          <p:cNvPr id="6" name="สามเหลี่ยมหน้าจั่ว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D42C9-CF09-4757-A254-27007D126028}" type="datetimeFigureOut">
              <a:rPr lang="th-TH" smtClean="0"/>
              <a:t>16/12/60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1C992-9C18-4B90-8722-C5443392C033}" type="slidenum">
              <a:rPr lang="th-TH" smtClean="0"/>
              <a:t>‹#›</a:t>
            </a:fld>
            <a:endParaRPr lang="th-TH"/>
          </a:p>
        </p:txBody>
      </p:sp>
      <p:sp>
        <p:nvSpPr>
          <p:cNvPr id="5" name="ตัวเชื่อมต่อตรง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สามเหลี่ยมหน้าจั่ว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D42C9-CF09-4757-A254-27007D126028}" type="datetimeFigureOut">
              <a:rPr lang="th-TH" smtClean="0"/>
              <a:t>16/12/60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1C992-9C18-4B90-8722-C5443392C033}" type="slidenum">
              <a:rPr lang="th-TH" smtClean="0"/>
              <a:t>‹#›</a:t>
            </a:fld>
            <a:endParaRPr lang="th-TH"/>
          </a:p>
        </p:txBody>
      </p:sp>
      <p:sp>
        <p:nvSpPr>
          <p:cNvPr id="8" name="ตัวเชื่อมต่อตรง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ตัวเชื่อมต่อตรง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สามเหลี่ยมหน้าจั่ว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ตัวแทนเนื้อหา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D42C9-CF09-4757-A254-27007D126028}" type="datetimeFigureOut">
              <a:rPr lang="th-TH" smtClean="0"/>
              <a:t>16/12/60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1C992-9C18-4B90-8722-C5443392C033}" type="slidenum">
              <a:rPr lang="th-TH" smtClean="0"/>
              <a:t>‹#›</a:t>
            </a:fld>
            <a:endParaRPr lang="th-TH"/>
          </a:p>
        </p:txBody>
      </p:sp>
      <p:sp>
        <p:nvSpPr>
          <p:cNvPr id="8" name="ตัวเชื่อมต่อตรง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สามเหลี่ยมหน้าจั่ว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ตัวแทนชื่อเรื่อง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แทนข้อความ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แทนวันที่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89D42C9-CF09-4757-A254-27007D126028}" type="datetimeFigureOut">
              <a:rPr lang="th-TH" smtClean="0"/>
              <a:t>16/12/60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23" name="ตัวแทน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2D1C992-9C18-4B90-8722-C5443392C033}" type="slidenum">
              <a:rPr lang="th-TH" smtClean="0"/>
              <a:t>‹#›</a:t>
            </a:fld>
            <a:endParaRPr lang="th-TH"/>
          </a:p>
        </p:txBody>
      </p:sp>
      <p:sp>
        <p:nvSpPr>
          <p:cNvPr id="28" name="ตัวเชื่อมต่อตรง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ตัวเชื่อมต่อตรง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สามเหลี่ยมหน้าจั่ว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7" Type="http://schemas.openxmlformats.org/officeDocument/2006/relationships/image" Target="../media/image73.jpeg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jpeg"/><Relationship Id="rId4" Type="http://schemas.openxmlformats.org/officeDocument/2006/relationships/image" Target="../media/image5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7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0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g"/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4.jpg"/><Relationship Id="rId4" Type="http://schemas.openxmlformats.org/officeDocument/2006/relationships/image" Target="../media/image83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9.jpeg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4.jpeg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g"/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9.jpg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4.jpeg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g"/><Relationship Id="rId2" Type="http://schemas.openxmlformats.org/officeDocument/2006/relationships/image" Target="../media/image106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9.jpeg"/><Relationship Id="rId4" Type="http://schemas.openxmlformats.org/officeDocument/2006/relationships/image" Target="../media/image10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image" Target="../media/image110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2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g"/><Relationship Id="rId2" Type="http://schemas.openxmlformats.org/officeDocument/2006/relationships/image" Target="../media/image11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image" Target="../media/image116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2" Type="http://schemas.openxmlformats.org/officeDocument/2006/relationships/image" Target="../media/image119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2.jpeg"/><Relationship Id="rId4" Type="http://schemas.openxmlformats.org/officeDocument/2006/relationships/image" Target="../media/image12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image" Target="../media/image12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6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2" Type="http://schemas.openxmlformats.org/officeDocument/2006/relationships/image" Target="../media/image125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9.jpeg"/><Relationship Id="rId5" Type="http://schemas.openxmlformats.org/officeDocument/2006/relationships/image" Target="../media/image128.jpeg"/><Relationship Id="rId4" Type="http://schemas.openxmlformats.org/officeDocument/2006/relationships/image" Target="../media/image127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2" Type="http://schemas.openxmlformats.org/officeDocument/2006/relationships/image" Target="../media/image130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3.jpeg"/><Relationship Id="rId4" Type="http://schemas.openxmlformats.org/officeDocument/2006/relationships/image" Target="../media/image13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eg"/><Relationship Id="rId2" Type="http://schemas.openxmlformats.org/officeDocument/2006/relationships/image" Target="../media/image134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8.jpeg"/><Relationship Id="rId5" Type="http://schemas.openxmlformats.org/officeDocument/2006/relationships/image" Target="../media/image137.jpeg"/><Relationship Id="rId4" Type="http://schemas.openxmlformats.org/officeDocument/2006/relationships/image" Target="../media/image13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eg"/><Relationship Id="rId2" Type="http://schemas.openxmlformats.org/officeDocument/2006/relationships/image" Target="../media/image139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2.jpeg"/><Relationship Id="rId4" Type="http://schemas.openxmlformats.org/officeDocument/2006/relationships/image" Target="../media/image141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jpeg"/><Relationship Id="rId2" Type="http://schemas.openxmlformats.org/officeDocument/2006/relationships/image" Target="../media/image14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5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jpg"/><Relationship Id="rId2" Type="http://schemas.openxmlformats.org/officeDocument/2006/relationships/image" Target="../media/image146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9.jpg"/><Relationship Id="rId4" Type="http://schemas.openxmlformats.org/officeDocument/2006/relationships/image" Target="../media/image148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jpg"/><Relationship Id="rId2" Type="http://schemas.openxmlformats.org/officeDocument/2006/relationships/image" Target="../media/image150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2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jpg"/><Relationship Id="rId2" Type="http://schemas.openxmlformats.org/officeDocument/2006/relationships/image" Target="../media/image15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5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jpg"/><Relationship Id="rId2" Type="http://schemas.openxmlformats.org/officeDocument/2006/relationships/image" Target="../media/image156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0.jpg"/><Relationship Id="rId5" Type="http://schemas.openxmlformats.org/officeDocument/2006/relationships/image" Target="../media/image159.jpg"/><Relationship Id="rId4" Type="http://schemas.openxmlformats.org/officeDocument/2006/relationships/image" Target="../media/image158.jp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jpeg"/><Relationship Id="rId2" Type="http://schemas.openxmlformats.org/officeDocument/2006/relationships/image" Target="../media/image161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4.jpg"/><Relationship Id="rId4" Type="http://schemas.openxmlformats.org/officeDocument/2006/relationships/image" Target="../media/image163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jpg"/><Relationship Id="rId2" Type="http://schemas.openxmlformats.org/officeDocument/2006/relationships/image" Target="../media/image165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8.jpg"/><Relationship Id="rId4" Type="http://schemas.openxmlformats.org/officeDocument/2006/relationships/image" Target="../media/image167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jpeg"/><Relationship Id="rId2" Type="http://schemas.openxmlformats.org/officeDocument/2006/relationships/image" Target="../media/image169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2.jpeg"/><Relationship Id="rId4" Type="http://schemas.openxmlformats.org/officeDocument/2006/relationships/image" Target="../media/image171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jpg"/><Relationship Id="rId2" Type="http://schemas.openxmlformats.org/officeDocument/2006/relationships/image" Target="../media/image173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7.jpg"/><Relationship Id="rId5" Type="http://schemas.openxmlformats.org/officeDocument/2006/relationships/image" Target="../media/image176.jpg"/><Relationship Id="rId4" Type="http://schemas.openxmlformats.org/officeDocument/2006/relationships/image" Target="../media/image17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jpeg"/><Relationship Id="rId2" Type="http://schemas.openxmlformats.org/officeDocument/2006/relationships/image" Target="../media/image178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2.jpeg"/><Relationship Id="rId5" Type="http://schemas.openxmlformats.org/officeDocument/2006/relationships/image" Target="../media/image181.jpeg"/><Relationship Id="rId4" Type="http://schemas.openxmlformats.org/officeDocument/2006/relationships/image" Target="../media/image180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jpeg"/><Relationship Id="rId2" Type="http://schemas.openxmlformats.org/officeDocument/2006/relationships/image" Target="../media/image183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7.jpeg"/><Relationship Id="rId5" Type="http://schemas.openxmlformats.org/officeDocument/2006/relationships/image" Target="../media/image186.jpeg"/><Relationship Id="rId4" Type="http://schemas.openxmlformats.org/officeDocument/2006/relationships/image" Target="../media/image185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jpeg"/><Relationship Id="rId2" Type="http://schemas.openxmlformats.org/officeDocument/2006/relationships/image" Target="../media/image188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2.jpeg"/><Relationship Id="rId5" Type="http://schemas.openxmlformats.org/officeDocument/2006/relationships/image" Target="../media/image191.jpeg"/><Relationship Id="rId4" Type="http://schemas.openxmlformats.org/officeDocument/2006/relationships/image" Target="../media/image190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4.jpg"/><Relationship Id="rId2" Type="http://schemas.openxmlformats.org/officeDocument/2006/relationships/image" Target="../media/image19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5.jp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7.jpeg"/><Relationship Id="rId2" Type="http://schemas.openxmlformats.org/officeDocument/2006/relationships/image" Target="../media/image19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0.jpeg"/><Relationship Id="rId5" Type="http://schemas.openxmlformats.org/officeDocument/2006/relationships/image" Target="../media/image199.jpeg"/><Relationship Id="rId4" Type="http://schemas.openxmlformats.org/officeDocument/2006/relationships/image" Target="../media/image198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2.jpeg"/><Relationship Id="rId2" Type="http://schemas.openxmlformats.org/officeDocument/2006/relationships/image" Target="../media/image201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5.jpeg"/><Relationship Id="rId5" Type="http://schemas.openxmlformats.org/officeDocument/2006/relationships/image" Target="../media/image204.jpeg"/><Relationship Id="rId4" Type="http://schemas.openxmlformats.org/officeDocument/2006/relationships/image" Target="../media/image203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20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8.jpg"/><Relationship Id="rId2" Type="http://schemas.openxmlformats.org/officeDocument/2006/relationships/image" Target="../media/image207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0.jpeg"/><Relationship Id="rId4" Type="http://schemas.openxmlformats.org/officeDocument/2006/relationships/image" Target="../media/image209.jp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2.jpg"/><Relationship Id="rId2" Type="http://schemas.openxmlformats.org/officeDocument/2006/relationships/image" Target="../media/image211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4.jpeg"/><Relationship Id="rId4" Type="http://schemas.openxmlformats.org/officeDocument/2006/relationships/image" Target="../media/image213.jp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2.jpg"/><Relationship Id="rId2" Type="http://schemas.openxmlformats.org/officeDocument/2006/relationships/image" Target="../media/image211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4.jpeg"/><Relationship Id="rId4" Type="http://schemas.openxmlformats.org/officeDocument/2006/relationships/image" Target="../media/image21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4616" y="597432"/>
            <a:ext cx="7519837" cy="5639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15616" y="597432"/>
            <a:ext cx="6624736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96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เมนูอาหารจาก</a:t>
            </a:r>
            <a:r>
              <a:rPr lang="th-TH" sz="9600" dirty="0" smtClean="0">
                <a:solidFill>
                  <a:srgbClr val="FF0000"/>
                </a:solidFill>
              </a:rPr>
              <a:t>เห็ด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575556" y="2636912"/>
            <a:ext cx="7704856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7200" dirty="0" smtClean="0">
                <a:solidFill>
                  <a:srgbClr val="FFFF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ของขวัญล้ำค่าจากธรรมชาติ</a:t>
            </a:r>
          </a:p>
          <a:p>
            <a:pPr algn="ctr"/>
            <a:endParaRPr lang="th-TH" sz="7200" dirty="0" smtClean="0">
              <a:solidFill>
                <a:srgbClr val="FFFF00"/>
              </a:solidFill>
              <a:latin typeface="2006_iannnnnBKK" pitchFamily="2" charset="0"/>
              <a:ea typeface="Dotum" pitchFamily="34" charset="-127"/>
              <a:cs typeface="DS-Ampun" pitchFamily="18" charset="-34"/>
            </a:endParaRPr>
          </a:p>
          <a:p>
            <a:pPr algn="ctr"/>
            <a:r>
              <a:rPr lang="th-TH" sz="5400" dirty="0" smtClean="0">
                <a:solidFill>
                  <a:srgbClr val="FF00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โดยลุงหนวด</a:t>
            </a:r>
            <a:r>
              <a:rPr lang="en-US" sz="5400" dirty="0" smtClean="0">
                <a:solidFill>
                  <a:srgbClr val="FF00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&amp;</a:t>
            </a:r>
            <a:r>
              <a:rPr lang="th-TH" sz="5400" dirty="0" err="1" smtClean="0">
                <a:solidFill>
                  <a:srgbClr val="FF00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ป้าจุ๊</a:t>
            </a:r>
            <a:endParaRPr lang="th-TH" sz="5400" dirty="0">
              <a:solidFill>
                <a:srgbClr val="FF0000"/>
              </a:solidFill>
              <a:latin typeface="TH Sarabun New" panose="020B0500040200020003" pitchFamily="34" charset="-34"/>
              <a:ea typeface="Dotum" pitchFamily="34" charset="-127"/>
              <a:cs typeface="TH Sarabun New" panose="020B0500040200020003" pitchFamily="34" charset="-34"/>
            </a:endParaRPr>
          </a:p>
          <a:p>
            <a:pPr algn="ctr"/>
            <a:endParaRPr lang="th-TH" sz="9600" dirty="0">
              <a:solidFill>
                <a:srgbClr val="FFFF00"/>
              </a:solidFill>
              <a:latin typeface="2006_iannnnnBKK" pitchFamily="2" charset="0"/>
              <a:ea typeface="Dotum" pitchFamily="34" charset="-127"/>
              <a:cs typeface="DS-Ampun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02769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 </a:t>
            </a:r>
            <a:r>
              <a:rPr lang="en-US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9. </a:t>
            </a:r>
            <a:r>
              <a:rPr lang="th-TH" sz="4800" dirty="0" err="1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คั่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 ว ไ </a:t>
            </a:r>
            <a:r>
              <a:rPr lang="th-TH" sz="4800" dirty="0" err="1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ข่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 เ </a:t>
            </a:r>
            <a:r>
              <a:rPr lang="th-TH" sz="4800" dirty="0" err="1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ห็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 ด ร ว ม มิ ต ร</a:t>
            </a:r>
            <a:endParaRPr lang="th-TH" sz="4800" dirty="0">
              <a:solidFill>
                <a:srgbClr val="FFFF00"/>
              </a:solidFill>
              <a:latin typeface="#ZF Diffx" pitchFamily="2" charset="0"/>
              <a:cs typeface="+mn-cs"/>
            </a:endParaRP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31" y="1268760"/>
            <a:ext cx="3840426" cy="2880320"/>
          </a:xfrm>
        </p:spPr>
      </p:pic>
      <p:pic>
        <p:nvPicPr>
          <p:cNvPr id="6" name="ตัวแทนเนื้อหา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647" y="4294519"/>
            <a:ext cx="2302359" cy="1726769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5292079" y="1312476"/>
            <a:ext cx="3581803" cy="458587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/>
            <a:r>
              <a:rPr lang="th-TH" dirty="0"/>
              <a:t>    </a:t>
            </a:r>
            <a:r>
              <a:rPr lang="th-TH" sz="2400" dirty="0"/>
              <a:t>เป็นเมนูที่ง่ายๆ เห็ดมันปู เห็ดหนวด เห็ดปลวกนิดหน่อย ผักอ่อมแซบ คั่วไข่ ล้างเห็ดให้สะอาด ตั้งหม้อน้ำเดือดลวกเห็ดมันปูเห็ดหนวด แล้วสงน้ำออกให้แห้ง ตั้ง</a:t>
            </a:r>
            <a:r>
              <a:rPr lang="th-TH" sz="2400" dirty="0" err="1"/>
              <a:t>กะทะ</a:t>
            </a:r>
            <a:r>
              <a:rPr lang="th-TH" sz="2400" dirty="0"/>
              <a:t>ร้อน ทุบกระเทียมใส่ พอหอมเกรียมตอกไข่ใส่สองฟอง คั่วไขกับกระเทียมสักพักเอาเห็ดทั้งหมดใส่ลงไปคั่วกับไข่แล้วใส่ผักอ่อมแซบ คั่วทั่วกัน ปรุงรสด้วยน้ำมันหอย </a:t>
            </a:r>
            <a:r>
              <a:rPr lang="th-TH" sz="2400" dirty="0" err="1"/>
              <a:t>ซีอิ็ว</a:t>
            </a:r>
            <a:r>
              <a:rPr lang="th-TH" sz="2400" dirty="0"/>
              <a:t>ขาว น้ำตาลเล็กน้อย คั่วให้เข้ากันดีใส่พริกไทยป่น คั่วอีกที่ ใช้ได้ เรียกดังๆกินข้าว</a:t>
            </a:r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1" y="4221088"/>
            <a:ext cx="2581596" cy="1936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942014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10. 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" </a:t>
            </a:r>
            <a:r>
              <a:rPr lang="th-TH" sz="4800" dirty="0">
                <a:solidFill>
                  <a:srgbClr val="FFFF00"/>
                </a:solidFill>
                <a:latin typeface="#ZF Diffx" pitchFamily="2" charset="0"/>
                <a:cs typeface="+mn-cs"/>
              </a:rPr>
              <a:t>ไ </a:t>
            </a:r>
            <a:r>
              <a:rPr lang="th-TH" sz="4800" dirty="0" err="1">
                <a:solidFill>
                  <a:srgbClr val="FFFF00"/>
                </a:solidFill>
                <a:latin typeface="#ZF Diffx" pitchFamily="2" charset="0"/>
                <a:cs typeface="+mn-cs"/>
              </a:rPr>
              <a:t>ข่</a:t>
            </a:r>
            <a:r>
              <a:rPr lang="th-TH" sz="4800" dirty="0">
                <a:solidFill>
                  <a:srgbClr val="FFFF00"/>
                </a:solidFill>
                <a:latin typeface="#ZF Diffx" pitchFamily="2" charset="0"/>
                <a:cs typeface="+mn-cs"/>
              </a:rPr>
              <a:t> เ จี ย ว เ </a:t>
            </a:r>
            <a:r>
              <a:rPr lang="th-TH" sz="4800" dirty="0" err="1">
                <a:solidFill>
                  <a:srgbClr val="FFFF00"/>
                </a:solidFill>
                <a:latin typeface="#ZF Diffx" pitchFamily="2" charset="0"/>
                <a:cs typeface="+mn-cs"/>
              </a:rPr>
              <a:t>ห็</a:t>
            </a:r>
            <a:r>
              <a:rPr lang="th-TH" sz="4800" dirty="0">
                <a:solidFill>
                  <a:srgbClr val="FFFF00"/>
                </a:solidFill>
                <a:latin typeface="#ZF Diffx" pitchFamily="2" charset="0"/>
                <a:cs typeface="+mn-cs"/>
              </a:rPr>
              <a:t> ด </a:t>
            </a:r>
            <a:r>
              <a:rPr lang="th-TH" sz="4800" dirty="0" err="1">
                <a:solidFill>
                  <a:srgbClr val="FFFF00"/>
                </a:solidFill>
                <a:latin typeface="#ZF Diffx" pitchFamily="2" charset="0"/>
                <a:cs typeface="+mn-cs"/>
              </a:rPr>
              <a:t>เยื่</a:t>
            </a:r>
            <a:r>
              <a:rPr lang="th-TH" sz="4800" dirty="0">
                <a:solidFill>
                  <a:srgbClr val="FFFF00"/>
                </a:solidFill>
                <a:latin typeface="#ZF Diffx" pitchFamily="2" charset="0"/>
                <a:cs typeface="+mn-cs"/>
              </a:rPr>
              <a:t> อ ไ </a:t>
            </a:r>
            <a:r>
              <a:rPr lang="th-TH" sz="4800" dirty="0" err="1">
                <a:solidFill>
                  <a:srgbClr val="FFFF00"/>
                </a:solidFill>
                <a:latin typeface="#ZF Diffx" pitchFamily="2" charset="0"/>
                <a:cs typeface="+mn-cs"/>
              </a:rPr>
              <a:t>ผ่</a:t>
            </a:r>
            <a:r>
              <a:rPr lang="th-TH" sz="4800" dirty="0">
                <a:solidFill>
                  <a:srgbClr val="FFFF00"/>
                </a:solidFill>
                <a:latin typeface="#ZF Diffx" pitchFamily="2" charset="0"/>
                <a:cs typeface="+mn-cs"/>
              </a:rPr>
              <a:t> </a:t>
            </a:r>
            <a:r>
              <a:rPr lang="th-TH" sz="4800" dirty="0" err="1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มั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 น ปู"</a:t>
            </a:r>
            <a:endParaRPr lang="th-TH" sz="4800" dirty="0">
              <a:solidFill>
                <a:srgbClr val="FFFF00"/>
              </a:solidFill>
              <a:latin typeface="#ZF Diffx" pitchFamily="2" charset="0"/>
              <a:cs typeface="+mn-cs"/>
            </a:endParaRP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91" y="1262777"/>
            <a:ext cx="4334025" cy="2880321"/>
          </a:xfrm>
        </p:spPr>
      </p:pic>
      <p:pic>
        <p:nvPicPr>
          <p:cNvPr id="6" name="ตัวแทนเนื้อหา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6984" y="4889010"/>
            <a:ext cx="2005110" cy="1332563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5019512" y="1326676"/>
            <a:ext cx="3745608" cy="353943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/>
            <a:r>
              <a:rPr lang="th-TH" dirty="0" smtClean="0"/>
              <a:t>      เมนูนี้เพื่อ</a:t>
            </a:r>
            <a:r>
              <a:rPr lang="th-TH" dirty="0"/>
              <a:t>สุขภาพเลย เก็บดอกอัญชัน ใบชายา </a:t>
            </a:r>
            <a:r>
              <a:rPr lang="th-TH" dirty="0" smtClean="0"/>
              <a:t>เห็ดเยื่อไผ่และเห็ดมันปู  เพิ่ม</a:t>
            </a:r>
            <a:r>
              <a:rPr lang="th-TH" dirty="0"/>
              <a:t>รสชาติด้วยพริกขี้หนูสวนสักสองเม็ด ไข่ไก่สองหรือสามฟองก็</a:t>
            </a:r>
            <a:r>
              <a:rPr lang="th-TH" dirty="0" smtClean="0"/>
              <a:t>ได้นำมาปรุงรสตีให้เข้ากันแล้วนำไปเจียว ทาน</a:t>
            </a:r>
            <a:r>
              <a:rPr lang="th-TH" dirty="0"/>
              <a:t>กับซอสฟัก</a:t>
            </a:r>
            <a:r>
              <a:rPr lang="th-TH" dirty="0" smtClean="0"/>
              <a:t>ข้าว หรือซอสพริก</a:t>
            </a:r>
            <a:r>
              <a:rPr lang="en-US" dirty="0" smtClean="0"/>
              <a:t>…..</a:t>
            </a:r>
            <a:r>
              <a:rPr lang="th-TH" dirty="0" smtClean="0"/>
              <a:t>แซ่บอย่าบอกใคร</a:t>
            </a:r>
            <a:endParaRPr lang="th-TH" dirty="0"/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278" y="4797152"/>
            <a:ext cx="2159183" cy="1434957"/>
          </a:xfrm>
          <a:prstGeom prst="rect">
            <a:avLst/>
          </a:prstGeom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359" y="4892121"/>
            <a:ext cx="2030757" cy="1349608"/>
          </a:xfrm>
          <a:prstGeom prst="rect">
            <a:avLst/>
          </a:prstGeom>
        </p:spPr>
      </p:pic>
      <p:pic>
        <p:nvPicPr>
          <p:cNvPr id="12" name="รูปภาพ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4541" y="4941305"/>
            <a:ext cx="1882742" cy="1251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625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11. 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"</a:t>
            </a:r>
            <a:r>
              <a:rPr lang="th-TH" sz="4800" dirty="0">
                <a:solidFill>
                  <a:srgbClr val="FFFF00"/>
                </a:solidFill>
                <a:latin typeface="#ZF Diffx" pitchFamily="2" charset="0"/>
                <a:cs typeface="+mn-cs"/>
              </a:rPr>
              <a:t>เห็ดผึ้งตองผัดโหระพา</a:t>
            </a:r>
            <a:r>
              <a:rPr lang="th-TH" sz="4000" dirty="0">
                <a:solidFill>
                  <a:srgbClr val="FFFF00"/>
                </a:solidFill>
                <a:latin typeface="#ZF Diffx" pitchFamily="2" charset="0"/>
                <a:cs typeface="#ZF Diffx" pitchFamily="2" charset="0"/>
              </a:rPr>
              <a:t>"</a:t>
            </a: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89" y="1298505"/>
            <a:ext cx="4332002" cy="2880321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5019510" y="1268760"/>
            <a:ext cx="3787771" cy="458587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 algn="thaiDist"/>
            <a:r>
              <a:rPr lang="th-TH" dirty="0"/>
              <a:t>      </a:t>
            </a:r>
            <a:r>
              <a:rPr lang="th-TH" sz="2400" dirty="0"/>
              <a:t>เห็ดผึ้งตองตัดล้าง แช่น้ำปูนใส เตรียมเครื่องง่ายๆ มีกระเทียมห้าหกกลีบปอก พริกสดเม็ดแดงสักสิบเมล็ด ตีด้วยมีดใหญ่ให้แตก เด็ดใบโหระพา ตั้ง</a:t>
            </a:r>
            <a:r>
              <a:rPr lang="th-TH" sz="2400" dirty="0" err="1"/>
              <a:t>กะทะ</a:t>
            </a:r>
            <a:r>
              <a:rPr lang="th-TH" sz="2400" dirty="0"/>
              <a:t>ร้อน ใส่น้ำมันหมูร้อน ใส่กระเทียมพริกที่เตรียมผัดหอม ใส่เห็ดผึ้งตอง ปรุงรสด้วยน้ำมันหอย </a:t>
            </a:r>
            <a:r>
              <a:rPr lang="th-TH" sz="2400" dirty="0" err="1"/>
              <a:t>ซีอิ๋ว</a:t>
            </a:r>
            <a:r>
              <a:rPr lang="th-TH" sz="2400" dirty="0"/>
              <a:t>ขาว เหล้าจีนนิด น้ำตาลทรายหน่อย ปล่อยพริกไทยดำป่นเขย่าใส่ ผัดเข้ากันดี ใส่ใบโหระพา เคล้าหากันทั่ว แล้วตักใส่ชาม โพ</a:t>
            </a:r>
            <a:r>
              <a:rPr lang="th-TH" sz="2400" dirty="0" err="1"/>
              <a:t>สก่อน</a:t>
            </a:r>
            <a:r>
              <a:rPr lang="th-TH" sz="2400" dirty="0"/>
              <a:t>ค่อยกิน ชิมแล้วอูมามิธรรมชาติ</a:t>
            </a:r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0954" y="4437112"/>
            <a:ext cx="2508449" cy="1667852"/>
          </a:xfrm>
          <a:prstGeom prst="rect">
            <a:avLst/>
          </a:prstGeom>
        </p:spPr>
      </p:pic>
      <p:pic>
        <p:nvPicPr>
          <p:cNvPr id="8" name="ตัวแทนเนื้อหา 7"/>
          <p:cNvPicPr>
            <a:picLocks noGrp="1" noChangeAspect="1"/>
          </p:cNvPicPr>
          <p:nvPr>
            <p:ph sz="quarter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4429091"/>
            <a:ext cx="2520280" cy="1675718"/>
          </a:xfrm>
        </p:spPr>
      </p:pic>
    </p:spTree>
    <p:extLst>
      <p:ext uri="{BB962C8B-B14F-4D97-AF65-F5344CB8AC3E}">
        <p14:creationId xmlns:p14="http://schemas.microsoft.com/office/powerpoint/2010/main" val="1504008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12. 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"</a:t>
            </a:r>
            <a:r>
              <a:rPr lang="th-TH" sz="4800" dirty="0">
                <a:solidFill>
                  <a:srgbClr val="FFFF00"/>
                </a:solidFill>
                <a:latin typeface="#ZF Diffx" pitchFamily="2" charset="0"/>
                <a:cs typeface="+mn-cs"/>
              </a:rPr>
              <a:t>สลัดเห็ดนกยูงชมจันทร์"</a:t>
            </a: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89" y="1299177"/>
            <a:ext cx="4332002" cy="2878976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5148064" y="1213689"/>
            <a:ext cx="3600119" cy="421653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/>
            <a:r>
              <a:rPr lang="th-TH" dirty="0"/>
              <a:t>      </a:t>
            </a:r>
            <a:r>
              <a:rPr lang="th-TH" sz="2400" dirty="0"/>
              <a:t>ได้เวลามาปรุงเมนูอร่อยกับ #สาวน้อย</a:t>
            </a:r>
            <a:r>
              <a:rPr lang="th-TH" sz="2400" dirty="0" smtClean="0"/>
              <a:t>นกยูงเปลี่ยน</a:t>
            </a:r>
            <a:r>
              <a:rPr lang="th-TH" sz="2400" dirty="0"/>
              <a:t>จากย่างด้วยเนย เป็นราดด้วยน้ำมันมะกอก</a:t>
            </a:r>
          </a:p>
          <a:p>
            <a:pPr lvl="1"/>
            <a:r>
              <a:rPr lang="th-TH" sz="2400" dirty="0"/>
              <a:t>เพิ่มขาลงไปย่างด้วย ขอบอก</a:t>
            </a:r>
            <a:r>
              <a:rPr lang="th-TH" sz="2400" dirty="0" smtClean="0"/>
              <a:t>ว่า</a:t>
            </a:r>
          </a:p>
          <a:p>
            <a:pPr lvl="1"/>
            <a:r>
              <a:rPr lang="th-TH" sz="2400" dirty="0" smtClean="0"/>
              <a:t>หอมมากๆๆเป็น</a:t>
            </a:r>
            <a:r>
              <a:rPr lang="th-TH" sz="2400" dirty="0"/>
              <a:t>เมนูแสนอร่อย </a:t>
            </a:r>
            <a:r>
              <a:rPr lang="th-TH" sz="2400" dirty="0" smtClean="0"/>
              <a:t> </a:t>
            </a:r>
            <a:endParaRPr lang="th-TH" sz="2400" dirty="0"/>
          </a:p>
          <a:p>
            <a:pPr lvl="1"/>
            <a:r>
              <a:rPr lang="th-TH" sz="2400" dirty="0"/>
              <a:t>จัดใส่จานเพิ่มสีสันด้วย ดอกชมจันทร์ลวกและหมาก</a:t>
            </a:r>
            <a:r>
              <a:rPr lang="th-TH" sz="2400" dirty="0" smtClean="0"/>
              <a:t>เม่าราด</a:t>
            </a:r>
            <a:r>
              <a:rPr lang="th-TH" sz="2400" dirty="0"/>
              <a:t>ด้วยน้ำสลัด น้ำมันมะกอก และมัสตาร์ดน้ำและโรยด้วยงาดำ</a:t>
            </a:r>
          </a:p>
          <a:p>
            <a:pPr lvl="1"/>
            <a:r>
              <a:rPr lang="th-TH" sz="2400" dirty="0"/>
              <a:t>//// ขาเหนียวไปหน่อย แต่ดอกเห็ดนกยูงอร่อย</a:t>
            </a:r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4365104"/>
            <a:ext cx="2617462" cy="1739521"/>
          </a:xfrm>
          <a:prstGeom prst="rect">
            <a:avLst/>
          </a:prstGeom>
        </p:spPr>
      </p:pic>
      <p:pic>
        <p:nvPicPr>
          <p:cNvPr id="8" name="ตัวแทนเนื้อหา 7"/>
          <p:cNvPicPr>
            <a:picLocks noGrp="1" noChangeAspect="1"/>
          </p:cNvPicPr>
          <p:nvPr>
            <p:ph sz="quarter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920" y="4365105"/>
            <a:ext cx="2617102" cy="1739282"/>
          </a:xfrm>
        </p:spPr>
      </p:pic>
    </p:spTree>
    <p:extLst>
      <p:ext uri="{BB962C8B-B14F-4D97-AF65-F5344CB8AC3E}">
        <p14:creationId xmlns:p14="http://schemas.microsoft.com/office/powerpoint/2010/main" val="33695786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13. 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“ยำเห็ดสามอย่าง"</a:t>
            </a:r>
            <a:endParaRPr lang="th-TH" sz="4800" dirty="0">
              <a:solidFill>
                <a:srgbClr val="FFFF00"/>
              </a:solidFill>
              <a:latin typeface="#ZF Diffx" pitchFamily="2" charset="0"/>
              <a:cs typeface="+mn-cs"/>
            </a:endParaRP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457" y="1264546"/>
            <a:ext cx="4332001" cy="2878976"/>
          </a:xfrm>
        </p:spPr>
      </p:pic>
      <p:pic>
        <p:nvPicPr>
          <p:cNvPr id="11" name="รูปภาพ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3" y="4653136"/>
            <a:ext cx="2232247" cy="1483515"/>
          </a:xfrm>
          <a:prstGeom prst="rect">
            <a:avLst/>
          </a:prstGeom>
        </p:spPr>
      </p:pic>
      <p:pic>
        <p:nvPicPr>
          <p:cNvPr id="8" name="ตัวแทนเนื้อหา 7"/>
          <p:cNvPicPr>
            <a:picLocks noGrp="1" noChangeAspect="1"/>
          </p:cNvPicPr>
          <p:nvPr>
            <p:ph sz="quarter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19342"/>
            <a:ext cx="2383711" cy="1584175"/>
          </a:xfrm>
        </p:spPr>
      </p:pic>
      <p:sp>
        <p:nvSpPr>
          <p:cNvPr id="3" name="สี่เหลี่ยมผืนผ้า 2"/>
          <p:cNvSpPr/>
          <p:nvPr/>
        </p:nvSpPr>
        <p:spPr>
          <a:xfrm>
            <a:off x="4860032" y="1264546"/>
            <a:ext cx="410445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dirty="0" smtClean="0"/>
              <a:t>   เช้า</a:t>
            </a:r>
            <a:r>
              <a:rPr lang="th-TH" dirty="0"/>
              <a:t>นี้ได้เมนูเด็ด ยำ </a:t>
            </a:r>
            <a:r>
              <a:rPr lang="th-TH" dirty="0" err="1"/>
              <a:t>เห็</a:t>
            </a:r>
            <a:r>
              <a:rPr lang="th-TH" dirty="0"/>
              <a:t> ด ส า ม อ </a:t>
            </a:r>
            <a:r>
              <a:rPr lang="th-TH" dirty="0" err="1"/>
              <a:t>ย่</a:t>
            </a:r>
            <a:r>
              <a:rPr lang="th-TH" dirty="0"/>
              <a:t> า </a:t>
            </a:r>
            <a:r>
              <a:rPr lang="th-TH" dirty="0" smtClean="0"/>
              <a:t>ง เห็ด</a:t>
            </a:r>
            <a:r>
              <a:rPr lang="th-TH" dirty="0"/>
              <a:t>ฮังการี เห็ดจมูกหมู เห็ดเยื่อไผ่</a:t>
            </a:r>
          </a:p>
          <a:p>
            <a:pPr algn="thaiDist"/>
            <a:r>
              <a:rPr lang="th-TH" dirty="0"/>
              <a:t>เก็บผักในสวน ใบบัวบก ผักชีฝรั่ง ผักนางเลิศมา</a:t>
            </a:r>
            <a:r>
              <a:rPr lang="th-TH" dirty="0" smtClean="0"/>
              <a:t>แนม  นำ</a:t>
            </a:r>
            <a:r>
              <a:rPr lang="th-TH" dirty="0"/>
              <a:t>เห็ดทุกอย่างลวกก่อนนำมา</a:t>
            </a:r>
            <a:r>
              <a:rPr lang="th-TH" dirty="0" smtClean="0"/>
              <a:t>ยำใส่</a:t>
            </a:r>
            <a:r>
              <a:rPr lang="th-TH" dirty="0"/>
              <a:t>หมูยออุบล และกุ้งแห้งเพิ่มรสชาติ คลุกเคล้ากับน้ำยำรส</a:t>
            </a:r>
            <a:r>
              <a:rPr lang="th-TH" dirty="0" err="1"/>
              <a:t>แซ่บ</a:t>
            </a:r>
            <a:endParaRPr lang="th-TH" dirty="0"/>
          </a:p>
          <a:p>
            <a:pPr algn="thaiDist"/>
            <a:r>
              <a:rPr lang="th-TH" dirty="0" smtClean="0"/>
              <a:t> </a:t>
            </a:r>
            <a:endParaRPr lang="th-TH" dirty="0"/>
          </a:p>
        </p:txBody>
      </p:sp>
      <p:pic>
        <p:nvPicPr>
          <p:cNvPr id="9" name="รูปภาพ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5025474"/>
            <a:ext cx="1422436" cy="945327"/>
          </a:xfrm>
          <a:prstGeom prst="rect">
            <a:avLst/>
          </a:prstGeom>
        </p:spPr>
      </p:pic>
      <p:pic>
        <p:nvPicPr>
          <p:cNvPr id="13" name="ตัวแทนเนื้อหา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927" y="4772773"/>
            <a:ext cx="1872208" cy="1244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743739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14. 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ไ </a:t>
            </a:r>
            <a:r>
              <a:rPr lang="th-TH" sz="4800" dirty="0" err="1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ข่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ตุ๋นนมสาว</a:t>
            </a:r>
            <a:endParaRPr lang="th-TH" sz="4800" dirty="0">
              <a:solidFill>
                <a:srgbClr val="FFFF00"/>
              </a:solidFill>
              <a:latin typeface="#ZF Diffx" pitchFamily="2" charset="0"/>
              <a:cs typeface="+mn-cs"/>
            </a:endParaRP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91" y="1262777"/>
            <a:ext cx="4334025" cy="2880320"/>
          </a:xfrm>
        </p:spPr>
      </p:pic>
      <p:pic>
        <p:nvPicPr>
          <p:cNvPr id="6" name="ตัวแทนเนื้อหา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752383"/>
            <a:ext cx="2167013" cy="1440160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5019512" y="1326676"/>
            <a:ext cx="3745608" cy="353943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/>
            <a:r>
              <a:rPr lang="th-TH" dirty="0" smtClean="0"/>
              <a:t>      เก็บเห็ดนกยูงจากสวนมาล้างทำความสะอาดหนึ่งดอกใหญ่จากนั้นนำไข่มา </a:t>
            </a:r>
            <a:r>
              <a:rPr lang="en-US" dirty="0" smtClean="0"/>
              <a:t>2 </a:t>
            </a:r>
            <a:r>
              <a:rPr lang="th-TH" dirty="0" smtClean="0"/>
              <a:t>ฟองใส่พริกไทยดำป่น ซีอิ้วขาว และน้ำเปล่าหนึ่งแก้ว แล้วตีให้เข้ากันแล้วกรองใส่ถ้วยสำหรับนึ่ง นำเห็ดนกยูงที่มาปิดไว้ด้านบน นึ่งประมาณสิบห้านาทีก็พร้อมกิน</a:t>
            </a:r>
            <a:endParaRPr lang="th-TH" dirty="0"/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4757586"/>
            <a:ext cx="2159182" cy="1434957"/>
          </a:xfrm>
          <a:prstGeom prst="rect">
            <a:avLst/>
          </a:prstGeom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359" y="4892121"/>
            <a:ext cx="2030757" cy="1349607"/>
          </a:xfrm>
          <a:prstGeom prst="rect">
            <a:avLst/>
          </a:prstGeom>
        </p:spPr>
      </p:pic>
      <p:pic>
        <p:nvPicPr>
          <p:cNvPr id="12" name="รูปภาพ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4541" y="4941305"/>
            <a:ext cx="1882742" cy="1251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938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 </a:t>
            </a:r>
            <a:r>
              <a:rPr lang="en-US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15. 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แกง</a:t>
            </a:r>
            <a:r>
              <a:rPr lang="th-TH" sz="4800" dirty="0">
                <a:solidFill>
                  <a:srgbClr val="FFFF00"/>
                </a:solidFill>
                <a:latin typeface="#ZF Diffx" pitchFamily="2" charset="0"/>
                <a:cs typeface="+mn-cs"/>
              </a:rPr>
              <a:t>คั่วเห็ดผึ้งผักอี</a:t>
            </a:r>
            <a:r>
              <a:rPr lang="th-TH" sz="4800" dirty="0" err="1">
                <a:solidFill>
                  <a:srgbClr val="FFFF00"/>
                </a:solidFill>
                <a:latin typeface="#ZF Diffx" pitchFamily="2" charset="0"/>
                <a:cs typeface="+mn-cs"/>
              </a:rPr>
              <a:t>เลิด</a:t>
            </a:r>
            <a:endParaRPr lang="th-TH" sz="4800" dirty="0">
              <a:solidFill>
                <a:srgbClr val="FFFF00"/>
              </a:solidFill>
              <a:latin typeface="#ZF Diffx" pitchFamily="2" charset="0"/>
              <a:cs typeface="+mn-cs"/>
            </a:endParaRP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660" y="1484784"/>
            <a:ext cx="4276273" cy="3207205"/>
          </a:xfrm>
        </p:spPr>
      </p:pic>
      <p:pic>
        <p:nvPicPr>
          <p:cNvPr id="6" name="ตัวแทนเนื้อหา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4849275"/>
            <a:ext cx="1944216" cy="1458163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5019512" y="1270925"/>
            <a:ext cx="3745608" cy="452431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/>
            <a:r>
              <a:rPr lang="th-TH" dirty="0" smtClean="0"/>
              <a:t>      </a:t>
            </a:r>
            <a:r>
              <a:rPr lang="th-TH" sz="2600" dirty="0"/>
              <a:t>ล้างหั่นเห็ดผึ้งชิ้นพอคำแช่น้ำปูนใสครึ่งชั่วโมง ตำเครื่องแกงเผ็ดรอ เก็บผักอี</a:t>
            </a:r>
            <a:r>
              <a:rPr lang="th-TH" sz="2600" dirty="0" err="1"/>
              <a:t>เลิด</a:t>
            </a:r>
            <a:r>
              <a:rPr lang="th-TH" sz="2600" dirty="0"/>
              <a:t>(ชะพลู) พร้อม ตั้ง</a:t>
            </a:r>
            <a:r>
              <a:rPr lang="th-TH" sz="2600" dirty="0" err="1"/>
              <a:t>กะทะ</a:t>
            </a:r>
            <a:r>
              <a:rPr lang="th-TH" sz="2600" dirty="0"/>
              <a:t>เคี่ยวกะทิให้แตกมัน ได้ที่แล้วตักเครื่องแกงใส่คั่วจนแตกมันลอยหน้าปุดๆมันลอยหน้าพริกแกง ฉีกใบมะกรูดคั่ว เอาเห็ดลงใส่คั่วกับเครื่องแกงปรุงรสด้วยน้ำปลาดี </a:t>
            </a:r>
            <a:r>
              <a:rPr lang="th-TH" sz="2600" dirty="0" err="1"/>
              <a:t>ซีอิ๊ว</a:t>
            </a:r>
            <a:r>
              <a:rPr lang="th-TH" sz="2600" dirty="0"/>
              <a:t>ขาวน้ำตาลเล็กน้อย คั่วกันจนสุกดี ใส่ผักอี</a:t>
            </a:r>
            <a:r>
              <a:rPr lang="th-TH" sz="2600" dirty="0" err="1"/>
              <a:t>เลิด</a:t>
            </a:r>
            <a:r>
              <a:rPr lang="th-TH" sz="2600" dirty="0"/>
              <a:t>คลุกเคล้าเข้ากัน เสร็จปิดเตาไฟ ทำไงต่อดีล่ะ</a:t>
            </a:r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849741"/>
            <a:ext cx="1913276" cy="1434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616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16. 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“ เห็ดเยื่อไผ่</a:t>
            </a:r>
            <a:r>
              <a:rPr lang="th-TH" sz="4800" dirty="0" err="1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ยัดใส้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หมูสับ"</a:t>
            </a:r>
            <a:endParaRPr lang="th-TH" sz="4800" dirty="0">
              <a:solidFill>
                <a:srgbClr val="FFFF00"/>
              </a:solidFill>
              <a:latin typeface="#ZF Diffx" pitchFamily="2" charset="0"/>
              <a:cs typeface="+mn-cs"/>
            </a:endParaRP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548" y="1441477"/>
            <a:ext cx="3984565" cy="2988424"/>
          </a:xfrm>
        </p:spPr>
      </p:pic>
      <p:pic>
        <p:nvPicPr>
          <p:cNvPr id="6" name="ตัวแทนเนื้อหา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4674959"/>
            <a:ext cx="2448272" cy="1627080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5191851" y="1437059"/>
            <a:ext cx="3600400" cy="317009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 algn="thaiDist"/>
            <a:r>
              <a:rPr lang="th-TH" sz="2000" dirty="0" smtClean="0"/>
              <a:t>นำเห็ดเยื่อไผ่มาล้างทำความสะอาด เอากระโปรงแยกไว้ต่างหาก ส่วนที่เป็นก้านนำมาแบ่งให้ได้ </a:t>
            </a:r>
            <a:r>
              <a:rPr lang="en-US" sz="2000" dirty="0" smtClean="0"/>
              <a:t>2-3 </a:t>
            </a:r>
            <a:r>
              <a:rPr lang="th-TH" sz="2000" dirty="0" smtClean="0"/>
              <a:t>ท่อนแล้วนำหมู</a:t>
            </a:r>
            <a:r>
              <a:rPr lang="th-TH" sz="2000" dirty="0" err="1" smtClean="0"/>
              <a:t>สับท</a:t>
            </a:r>
            <a:r>
              <a:rPr lang="th-TH" sz="2000" dirty="0" smtClean="0"/>
              <a:t>ที่ปรุงรสด้วยกระเทียมพริกไทยและซีอิ้วขาวมาทำการ</a:t>
            </a:r>
            <a:r>
              <a:rPr lang="th-TH" sz="2000" dirty="0" err="1" smtClean="0"/>
              <a:t>ยัดใส้</a:t>
            </a:r>
            <a:r>
              <a:rPr lang="th-TH" sz="2000" dirty="0" smtClean="0"/>
              <a:t> เหมือน</a:t>
            </a:r>
            <a:r>
              <a:rPr lang="th-TH" sz="2000" dirty="0" err="1" smtClean="0"/>
              <a:t>ยัดใส้</a:t>
            </a:r>
            <a:r>
              <a:rPr lang="th-TH" sz="2000" dirty="0" smtClean="0"/>
              <a:t>มะระ จากนั้นตั้งหม้อให้น้ำเดือดแล้วเอา เห็ดเยื่อไผ่ที่ยัดใส่ใส่ลงไป ปรุงรสด้วยรสดีเพิ่มความกลมกล่อมพอสุก ค่อยใส่ผักชีต้นหอมโรยหน้าด้วยกระเทียมเจียว ทานร้อนๆๆบำรุงสุขภาพ สรรพคุณเห็ดเยื่อไผ่ บำรุงสมอง </a:t>
            </a:r>
            <a:endParaRPr lang="th-TH" sz="2000" dirty="0">
              <a:solidFill>
                <a:srgbClr val="FF0000"/>
              </a:solidFill>
            </a:endParaRPr>
          </a:p>
        </p:txBody>
      </p:sp>
      <p:pic>
        <p:nvPicPr>
          <p:cNvPr id="8" name="รูปภาพ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2925" y="4675860"/>
            <a:ext cx="2395780" cy="1592939"/>
          </a:xfrm>
          <a:prstGeom prst="rect">
            <a:avLst/>
          </a:prstGeom>
        </p:spPr>
      </p:pic>
      <p:pic>
        <p:nvPicPr>
          <p:cNvPr id="9" name="รูปภาพ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607158"/>
            <a:ext cx="2499109" cy="1661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882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17. 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" </a:t>
            </a:r>
            <a:r>
              <a:rPr lang="th-TH" sz="4800" dirty="0" smtClean="0">
                <a:solidFill>
                  <a:srgbClr val="FFFF00"/>
                </a:solidFill>
                <a:latin typeface="Angsana New" panose="02020603050405020304" pitchFamily="18" charset="-34"/>
                <a:cs typeface="+mn-cs"/>
              </a:rPr>
              <a:t> แกงลาวหน่อไม้เห็ดไผ่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"</a:t>
            </a:r>
            <a:endParaRPr lang="th-TH" sz="4800" dirty="0">
              <a:solidFill>
                <a:srgbClr val="FFFF00"/>
              </a:solidFill>
              <a:latin typeface="#ZF Diffx" pitchFamily="2" charset="0"/>
              <a:cs typeface="+mn-cs"/>
            </a:endParaRP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1411918"/>
            <a:ext cx="4392488" cy="2919173"/>
          </a:xfrm>
        </p:spPr>
      </p:pic>
      <p:pic>
        <p:nvPicPr>
          <p:cNvPr id="6" name="ตัวแทนเนื้อหา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958" y="4854967"/>
            <a:ext cx="2143460" cy="1424507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5019512" y="1270925"/>
            <a:ext cx="3745608" cy="224676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 algn="thaiDist"/>
            <a:r>
              <a:rPr lang="th-TH" dirty="0" smtClean="0"/>
              <a:t>      </a:t>
            </a:r>
            <a:r>
              <a:rPr lang="th-TH" dirty="0"/>
              <a:t>แกงหลังสวนปะอาว มีเห็ดเพ็ก หน่อไม้ ใบย่านาง ผักอ่อมแซบ ผักอีตู่ พริกขี้หนู เก็บเอามาทำเมนู ทุกอย่างเก็บแล้วแกง สด </a:t>
            </a:r>
            <a:r>
              <a:rPr lang="th-TH" dirty="0" smtClean="0"/>
              <a:t> อร่อย</a:t>
            </a:r>
            <a:r>
              <a:rPr lang="th-TH" dirty="0"/>
              <a:t>จริงๆ แกงลาว</a:t>
            </a:r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49" y="4849742"/>
            <a:ext cx="2159182" cy="1434957"/>
          </a:xfrm>
          <a:prstGeom prst="rect">
            <a:avLst/>
          </a:prstGeom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2131" y="4849743"/>
            <a:ext cx="2147869" cy="1427438"/>
          </a:xfrm>
          <a:prstGeom prst="rect">
            <a:avLst/>
          </a:prstGeom>
        </p:spPr>
      </p:pic>
      <p:pic>
        <p:nvPicPr>
          <p:cNvPr id="12" name="รูปภาพ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61" y="4871911"/>
            <a:ext cx="2092471" cy="1390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464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18. </a:t>
            </a:r>
            <a:r>
              <a:rPr lang="th-TH" sz="4800" dirty="0">
                <a:solidFill>
                  <a:srgbClr val="FFFF00"/>
                </a:solidFill>
                <a:latin typeface="#ZF Diffx" pitchFamily="2" charset="0"/>
                <a:cs typeface="+mn-cs"/>
              </a:rPr>
              <a:t>“น้ำพริกเห็ด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ปลวก "</a:t>
            </a:r>
            <a:endParaRPr lang="th-TH" sz="4800" dirty="0">
              <a:solidFill>
                <a:srgbClr val="FFFF00"/>
              </a:solidFill>
              <a:latin typeface="#ZF Diffx" pitchFamily="2" charset="0"/>
              <a:cs typeface="+mn-cs"/>
            </a:endParaRP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42175"/>
            <a:ext cx="4494589" cy="2987028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5180690" y="1304801"/>
            <a:ext cx="3600400" cy="34778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 algn="thaiDist"/>
            <a:r>
              <a:rPr lang="th-TH" sz="2000" dirty="0"/>
              <a:t>ลองทำ #น้ำพริกเห็ดปลวกแบบแห้ง</a:t>
            </a:r>
          </a:p>
          <a:p>
            <a:pPr lvl="1" algn="thaiDist"/>
            <a:r>
              <a:rPr lang="th-TH" sz="2000" dirty="0"/>
              <a:t>เอาเห็ดปลวกล้างทำความสะอาดแล้วผึ่งให้สะเด็ดน้ำจากนั้นนำไปย่างหรือกริ</a:t>
            </a:r>
            <a:r>
              <a:rPr lang="th-TH" sz="2000" dirty="0" err="1"/>
              <a:t>ลบนกะทะ</a:t>
            </a:r>
            <a:r>
              <a:rPr lang="th-TH" sz="2000" dirty="0"/>
              <a:t>ให้หอมแล้วนำมาหั่นเป็นชิ้นเล็กๆคั่วหอมกระเทียมพริกแห้งตามปริมาณของเห็ดใช้หอมมากกว่ากระเทียมนำมาโขลกไม่ต้องละเอียดมากนำมาผัดรวมกันกับเห็ดปลวกที่หั่นไว้ปรุงรสด้วยน้ำปลาและน้ำปลาร้าตามด้วยน้ำมะขามเปียกและน้ำตาลปี๊บเล็กน้อยผัดให้เข้ากันด้วยไฟอ่อนๆจนแห้งและหอ</a:t>
            </a:r>
            <a:r>
              <a:rPr lang="th-TH" sz="2000" dirty="0" err="1"/>
              <a:t>มพอ</a:t>
            </a:r>
            <a:r>
              <a:rPr lang="th-TH" sz="2000" dirty="0"/>
              <a:t>เย็นเก็บใส่กระปุกเข้าตู้เย็น</a:t>
            </a:r>
          </a:p>
        </p:txBody>
      </p:sp>
      <p:pic>
        <p:nvPicPr>
          <p:cNvPr id="8" name="รูปภาพ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4967828"/>
            <a:ext cx="2035250" cy="1352593"/>
          </a:xfrm>
          <a:prstGeom prst="rect">
            <a:avLst/>
          </a:prstGeom>
        </p:spPr>
      </p:pic>
      <p:pic>
        <p:nvPicPr>
          <p:cNvPr id="9" name="รูปภาพ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180" y="4948262"/>
            <a:ext cx="2094131" cy="1391724"/>
          </a:xfrm>
          <a:prstGeom prst="rect">
            <a:avLst/>
          </a:prstGeom>
        </p:spPr>
      </p:pic>
      <p:pic>
        <p:nvPicPr>
          <p:cNvPr id="11" name="รูปภาพ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4928477"/>
            <a:ext cx="2016224" cy="1339948"/>
          </a:xfrm>
          <a:prstGeom prst="rect">
            <a:avLst/>
          </a:prstGeom>
        </p:spPr>
      </p:pic>
      <p:pic>
        <p:nvPicPr>
          <p:cNvPr id="12" name="รูปภาพ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4504" y="4967828"/>
            <a:ext cx="1964007" cy="1305247"/>
          </a:xfrm>
          <a:prstGeom prst="rect">
            <a:avLst/>
          </a:prstGeom>
        </p:spPr>
      </p:pic>
      <p:pic>
        <p:nvPicPr>
          <p:cNvPr id="13" name="รูปภาพ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429000"/>
            <a:ext cx="996527" cy="1499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942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1. </a:t>
            </a:r>
            <a:r>
              <a:rPr lang="th-TH" sz="48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“นึ่งสาวนกยูงรวมมิตร"</a:t>
            </a:r>
            <a:endParaRPr lang="th-TH" sz="4800" dirty="0">
              <a:solidFill>
                <a:srgbClr val="FFFF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264546"/>
            <a:ext cx="4504715" cy="2993758"/>
          </a:xfrm>
        </p:spPr>
      </p:pic>
      <p:pic>
        <p:nvPicPr>
          <p:cNvPr id="11" name="รูปภาพ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4415299"/>
            <a:ext cx="2736304" cy="1818502"/>
          </a:xfrm>
          <a:prstGeom prst="rect">
            <a:avLst/>
          </a:prstGeom>
        </p:spPr>
      </p:pic>
      <p:pic>
        <p:nvPicPr>
          <p:cNvPr id="8" name="ตัวแทนเนื้อหา 7"/>
          <p:cNvPicPr>
            <a:picLocks noGrp="1" noChangeAspect="1"/>
          </p:cNvPicPr>
          <p:nvPr>
            <p:ph sz="quarter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415299"/>
            <a:ext cx="2690735" cy="1788217"/>
          </a:xfrm>
        </p:spPr>
      </p:pic>
      <p:sp>
        <p:nvSpPr>
          <p:cNvPr id="3" name="สี่เหลี่ยมผืนผ้า 2"/>
          <p:cNvSpPr/>
          <p:nvPr/>
        </p:nvSpPr>
        <p:spPr>
          <a:xfrm>
            <a:off x="5220072" y="1264546"/>
            <a:ext cx="367240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dirty="0" smtClean="0"/>
              <a:t>   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เก็บเห็ดนกยูงในสวน ผสมกับเห็ดมันปู เห็ดไคลนำมาล้างทำความสะอาดนึ่งรวมกัน  ฉีดน้ำปลานิดหน่อย   เก็บมะกอกสุกมาทำแจ่วปลาร้ามะกอก ขอบอกว่าจานนี้สุด</a:t>
            </a:r>
            <a:r>
              <a:rPr lang="th-TH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แซ่บ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ในสามโลกเลยทีเดียวเอาอะไรมาแลกก็ไม่ยอม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…….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dirty="0" smtClean="0"/>
              <a:t> </a:t>
            </a:r>
            <a:endParaRPr lang="th-TH" dirty="0"/>
          </a:p>
        </p:txBody>
      </p:sp>
      <p:pic>
        <p:nvPicPr>
          <p:cNvPr id="13" name="ตัวแทนเนื้อหา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4391372"/>
            <a:ext cx="2664296" cy="1770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562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19. 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“ยำ</a:t>
            </a:r>
            <a:r>
              <a:rPr lang="th-TH" sz="4800" dirty="0" err="1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มาม่า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เห็ดปลวก"</a:t>
            </a:r>
            <a:endParaRPr lang="th-TH" sz="4800" dirty="0">
              <a:solidFill>
                <a:srgbClr val="FFFF00"/>
              </a:solidFill>
              <a:latin typeface="#ZF Diffx" pitchFamily="2" charset="0"/>
              <a:cs typeface="+mn-cs"/>
            </a:endParaRP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5959" y="1412776"/>
            <a:ext cx="4902305" cy="3257989"/>
          </a:xfrm>
        </p:spPr>
      </p:pic>
      <p:sp>
        <p:nvSpPr>
          <p:cNvPr id="3" name="สี่เหลี่ยมผืนผ้า 2"/>
          <p:cNvSpPr/>
          <p:nvPr/>
        </p:nvSpPr>
        <p:spPr>
          <a:xfrm>
            <a:off x="483656" y="4797152"/>
            <a:ext cx="83529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h-TH" dirty="0" smtClean="0"/>
              <a:t> ได้</a:t>
            </a:r>
            <a:r>
              <a:rPr lang="th-TH" dirty="0"/>
              <a:t>เห็ดปลวก</a:t>
            </a:r>
            <a:r>
              <a:rPr lang="th-TH" dirty="0" smtClean="0"/>
              <a:t>มาก็</a:t>
            </a:r>
            <a:r>
              <a:rPr lang="th-TH" dirty="0"/>
              <a:t>เลยจับมายำรวมกับเส้น</a:t>
            </a:r>
            <a:r>
              <a:rPr lang="th-TH" dirty="0" err="1" smtClean="0"/>
              <a:t>มาม่า</a:t>
            </a:r>
            <a:r>
              <a:rPr lang="th-TH" dirty="0" smtClean="0"/>
              <a:t> เก็บ</a:t>
            </a:r>
            <a:r>
              <a:rPr lang="th-TH" dirty="0"/>
              <a:t>ผักพื้นบ้าน ใบบัวบก และ ใบชะพลู พริกขี้หนูสวน </a:t>
            </a:r>
            <a:r>
              <a:rPr lang="th-TH" dirty="0" smtClean="0"/>
              <a:t>มะนาวมา</a:t>
            </a:r>
            <a:r>
              <a:rPr lang="th-TH" dirty="0"/>
              <a:t>หั่นใส่เป็นผักขอบอกว่ารสชาติเข้ากันได้ดี</a:t>
            </a:r>
            <a:r>
              <a:rPr lang="th-TH" dirty="0" smtClean="0"/>
              <a:t>มากทำ</a:t>
            </a:r>
            <a:r>
              <a:rPr lang="th-TH" dirty="0"/>
              <a:t>น้ำปรุงแบบ </a:t>
            </a:r>
            <a:r>
              <a:rPr lang="th-TH" dirty="0" err="1"/>
              <a:t>แซ่บๆๆๆ</a:t>
            </a:r>
            <a:r>
              <a:rPr lang="th-TH" dirty="0"/>
              <a:t> เผ็ด เปรี้ยว หวานนิด </a:t>
            </a:r>
            <a:r>
              <a:rPr lang="th-TH" dirty="0" smtClean="0"/>
              <a:t>แค่</a:t>
            </a:r>
            <a:r>
              <a:rPr lang="th-TH" dirty="0"/>
              <a:t>นี้ก็ผ่านไปได้อีกหนึ่งมื้อสำหรับ อาหารเที่ยง </a:t>
            </a:r>
          </a:p>
        </p:txBody>
      </p:sp>
    </p:spTree>
    <p:extLst>
      <p:ext uri="{BB962C8B-B14F-4D97-AF65-F5344CB8AC3E}">
        <p14:creationId xmlns:p14="http://schemas.microsoft.com/office/powerpoint/2010/main" val="988172398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20. 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ไ </a:t>
            </a:r>
            <a:r>
              <a:rPr lang="th-TH" sz="4800" dirty="0" err="1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ข่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ตุ๋นนมสาว ลุงหนวด</a:t>
            </a:r>
            <a:endParaRPr lang="th-TH" sz="4800" dirty="0">
              <a:solidFill>
                <a:srgbClr val="FFFF00"/>
              </a:solidFill>
              <a:latin typeface="#ZF Diffx" pitchFamily="2" charset="0"/>
              <a:cs typeface="+mn-cs"/>
            </a:endParaRP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91" y="1262777"/>
            <a:ext cx="4334025" cy="2880320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5019512" y="1326676"/>
            <a:ext cx="3745608" cy="273921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/>
            <a:r>
              <a:rPr lang="th-TH" dirty="0" smtClean="0"/>
              <a:t>      </a:t>
            </a:r>
            <a:r>
              <a:rPr lang="th-TH" sz="2400" dirty="0" smtClean="0"/>
              <a:t>เห็ดนกยูงจากสวนมาล้างทำความสะอาดหนึ่งดอกใหญ่จากนั้นนำไข่มา </a:t>
            </a:r>
            <a:r>
              <a:rPr lang="en-US" sz="2400" dirty="0" smtClean="0"/>
              <a:t>2 </a:t>
            </a:r>
            <a:r>
              <a:rPr lang="th-TH" sz="2400" dirty="0" smtClean="0"/>
              <a:t>ฟองใส่พริกไทยดำป่น ซีอิ้วขาว และน้ำเปล่าหนึ่งแก้ว แล้วตีให้เข้ากันกรองใส่ถ้วยสำหรับนึ่ง นำเห็ดนกยูงที่เตรียมไว้มาปิดไว้ด้านบน นึ่งประมาณสิบห้านาทีก็พร้อมกิน</a:t>
            </a:r>
            <a:endParaRPr lang="th-TH" sz="2400" dirty="0"/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771" y="4396863"/>
            <a:ext cx="2701963" cy="1795680"/>
          </a:xfrm>
          <a:prstGeom prst="rect">
            <a:avLst/>
          </a:prstGeom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3770" y="4396863"/>
            <a:ext cx="2653502" cy="1763473"/>
          </a:xfrm>
          <a:prstGeom prst="rect">
            <a:avLst/>
          </a:prstGeom>
        </p:spPr>
      </p:pic>
      <p:pic>
        <p:nvPicPr>
          <p:cNvPr id="12" name="รูปภาพ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1617" y="4396862"/>
            <a:ext cx="2653503" cy="1763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4651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21. 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เห็ดปลวกฟานต้มน้ำปลา</a:t>
            </a:r>
            <a:endParaRPr lang="th-TH" sz="4800" dirty="0">
              <a:solidFill>
                <a:srgbClr val="FFFF00"/>
              </a:solidFill>
              <a:latin typeface="#ZF Diffx" pitchFamily="2" charset="0"/>
              <a:cs typeface="+mn-cs"/>
            </a:endParaRP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601" y="1326676"/>
            <a:ext cx="4823869" cy="3326460"/>
          </a:xfrm>
        </p:spPr>
      </p:pic>
      <p:pic>
        <p:nvPicPr>
          <p:cNvPr id="6" name="ตัวแทนเนื้อหา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509120"/>
            <a:ext cx="2578978" cy="1713945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5220072" y="1326676"/>
            <a:ext cx="3545048" cy="397031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 algn="thaiDist"/>
            <a:r>
              <a:rPr lang="th-TH" dirty="0" smtClean="0"/>
              <a:t>      </a:t>
            </a:r>
            <a:r>
              <a:rPr lang="th-TH" sz="1800" dirty="0" smtClean="0"/>
              <a:t> </a:t>
            </a:r>
            <a:r>
              <a:rPr lang="th-TH" dirty="0"/>
              <a:t>ไม่ว่า</a:t>
            </a:r>
            <a:r>
              <a:rPr lang="th-TH" dirty="0" err="1"/>
              <a:t>กันน๊ะ</a:t>
            </a:r>
            <a:r>
              <a:rPr lang="th-TH" dirty="0"/>
              <a:t> เจตนาจะให้สูตรอาหาร เห็ดปลวกต้มน้ำปลา ตั้งหม้อร้อน ใส่กระเทียมทุบ ฉีดน้ำปลาดีลงก้นหม้อ หอมน้ำปลาเกรียม ใส่เห็ดปลวก(ฟาน) ใส่น้ำขลุกขลิก เดือด ใส่พริกไทยดำบุบหยาบ ใส่ต้นหอม เดือดยกลง แล้วดำเนินการต่อไป</a:t>
            </a:r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8530" y="4601787"/>
            <a:ext cx="2533590" cy="1749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314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22. 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ไ </a:t>
            </a:r>
            <a:r>
              <a:rPr lang="th-TH" sz="4800" dirty="0" err="1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ข่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ตุ๋นนมสาว  </a:t>
            </a:r>
            <a:r>
              <a:rPr lang="th-TH" sz="4800" dirty="0" err="1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ป้าจุ๊</a:t>
            </a:r>
            <a:endParaRPr lang="th-TH" sz="4800" dirty="0">
              <a:solidFill>
                <a:srgbClr val="FFFF00"/>
              </a:solidFill>
              <a:latin typeface="#ZF Diffx" pitchFamily="2" charset="0"/>
              <a:cs typeface="+mn-cs"/>
            </a:endParaRP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92" y="1262776"/>
            <a:ext cx="4668077" cy="3102327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5148064" y="1268760"/>
            <a:ext cx="3745608" cy="310854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/>
            <a:r>
              <a:rPr lang="th-TH" dirty="0" smtClean="0"/>
              <a:t>      </a:t>
            </a:r>
            <a:r>
              <a:rPr lang="th-TH" sz="2400" dirty="0" smtClean="0"/>
              <a:t>เห็ดนกยูงจากสวนนำมาล้างทำความสะอาด</a:t>
            </a:r>
            <a:r>
              <a:rPr lang="th-TH" sz="2400" dirty="0"/>
              <a:t>สองดอกหั่นเป็น</a:t>
            </a:r>
            <a:r>
              <a:rPr lang="th-TH" sz="2400" dirty="0" smtClean="0"/>
              <a:t>ชิ้นพอคำจากนั้นนำไข่มา </a:t>
            </a:r>
            <a:r>
              <a:rPr lang="en-US" sz="2400" dirty="0" smtClean="0"/>
              <a:t>2 </a:t>
            </a:r>
            <a:r>
              <a:rPr lang="th-TH" sz="2400" dirty="0" smtClean="0"/>
              <a:t>ฟองใส่พริกไทยดำป่น ซีอิ้วขาว และน้ำเปล่าหนึ่ง</a:t>
            </a:r>
            <a:r>
              <a:rPr lang="th-TH" sz="2400" dirty="0"/>
              <a:t>แก้วคนให้เข้ากัน </a:t>
            </a:r>
            <a:r>
              <a:rPr lang="th-TH" sz="2400" dirty="0" smtClean="0"/>
              <a:t>ใส่เห็ด</a:t>
            </a:r>
            <a:r>
              <a:rPr lang="th-TH" sz="2400" dirty="0"/>
              <a:t>นกยูง</a:t>
            </a:r>
            <a:r>
              <a:rPr lang="th-TH" sz="2400" dirty="0" smtClean="0"/>
              <a:t>แล้วนำไปนึ่งประมาณสิบห้านาทีก็พร้อมกิน</a:t>
            </a:r>
          </a:p>
          <a:p>
            <a:pPr lvl="1"/>
            <a:r>
              <a:rPr lang="th-TH" sz="2400" dirty="0">
                <a:solidFill>
                  <a:srgbClr val="FF0000"/>
                </a:solidFill>
              </a:rPr>
              <a:t>เนื้อนุ่มกลมกล่อมหอมพริกไทยดำ</a:t>
            </a:r>
          </a:p>
          <a:p>
            <a:pPr lvl="1"/>
            <a:r>
              <a:rPr lang="th-TH" sz="2400" dirty="0"/>
              <a:t>บอกได้คำเดียวว่า "อร่อยคะ.</a:t>
            </a:r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770" y="4452614"/>
            <a:ext cx="2701963" cy="1795679"/>
          </a:xfrm>
          <a:prstGeom prst="rect">
            <a:avLst/>
          </a:prstGeom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925" y="4434416"/>
            <a:ext cx="2729345" cy="1813877"/>
          </a:xfrm>
          <a:prstGeom prst="rect">
            <a:avLst/>
          </a:prstGeom>
        </p:spPr>
      </p:pic>
      <p:pic>
        <p:nvPicPr>
          <p:cNvPr id="12" name="รูปภาพ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1619" y="4489175"/>
            <a:ext cx="2714139" cy="1803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455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23. 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ซุปเห็ดไผ่</a:t>
            </a:r>
            <a:endParaRPr lang="th-TH" sz="4800" dirty="0">
              <a:solidFill>
                <a:srgbClr val="FFFF00"/>
              </a:solidFill>
              <a:latin typeface="#ZF Diffx" pitchFamily="2" charset="0"/>
              <a:cs typeface="+mn-cs"/>
            </a:endParaRP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291" y="1268760"/>
            <a:ext cx="4136436" cy="3102327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4893081" y="1171275"/>
            <a:ext cx="3932677" cy="34778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 algn="thaiDist"/>
            <a:r>
              <a:rPr lang="th-TH" dirty="0" smtClean="0"/>
              <a:t>      </a:t>
            </a:r>
            <a:r>
              <a:rPr lang="th-TH" sz="2400" dirty="0" smtClean="0"/>
              <a:t>หน้าฝนเห็ดไผ่จะออกเยอะเก็บดอกอ่อนๆๆมาล้างทำความสะอาดแล้วต้มสักห้านาที นำมาฉีกเป็นชิ้นบางๆ </a:t>
            </a:r>
          </a:p>
          <a:p>
            <a:pPr lvl="1" algn="thaiDist"/>
            <a:r>
              <a:rPr lang="th-TH" sz="2400" u="sng" dirty="0" smtClean="0"/>
              <a:t>เตรียมเครื่องปรุง</a:t>
            </a:r>
            <a:r>
              <a:rPr lang="th-TH" sz="2400" dirty="0" smtClean="0"/>
              <a:t> งาขาวคั่ว พริกป่น หอมแดงซอย ต้นหอมผักชีฝรั่งเก็บจากสวน  น้ำปลาร้าต้ม น้ำปลา ผงนัวนำเห็ดที่ฉีกใส่ลงครกตามด้วยเครื่องปรุงรสที่เตรียมตำให้เข้ากันเสร็จจัดใส่จาน แนมด้วยผักสดทานกับข้าวเหนียวร้อนๆ</a:t>
            </a:r>
            <a:r>
              <a:rPr lang="en-US" sz="2400" dirty="0" smtClean="0"/>
              <a:t>…..</a:t>
            </a:r>
            <a:endParaRPr lang="th-TH" sz="2400" dirty="0"/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1520" y="4653136"/>
            <a:ext cx="2394238" cy="1795679"/>
          </a:xfrm>
          <a:prstGeom prst="rect">
            <a:avLst/>
          </a:prstGeom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730" y="4614649"/>
            <a:ext cx="2729344" cy="1813877"/>
          </a:xfrm>
          <a:prstGeom prst="rect">
            <a:avLst/>
          </a:prstGeom>
        </p:spPr>
      </p:pic>
      <p:pic>
        <p:nvPicPr>
          <p:cNvPr id="12" name="รูปภาพ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3926" y="4653136"/>
            <a:ext cx="2714139" cy="1803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4964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4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24. </a:t>
            </a:r>
            <a:r>
              <a:rPr lang="th-TH" sz="44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แกงเปรอะเห็ดปลวก</a:t>
            </a:r>
            <a:endParaRPr lang="th-TH" sz="4400" dirty="0">
              <a:solidFill>
                <a:srgbClr val="FFFF00"/>
              </a:solidFill>
              <a:latin typeface="#ZF Diffx" pitchFamily="2" charset="0"/>
              <a:cs typeface="+mn-cs"/>
            </a:endParaRP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568" y="1326676"/>
            <a:ext cx="4435280" cy="3326460"/>
          </a:xfrm>
        </p:spPr>
      </p:pic>
      <p:pic>
        <p:nvPicPr>
          <p:cNvPr id="6" name="ตัวแทนเนื้อหา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377" y="5158439"/>
            <a:ext cx="1755680" cy="1316760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5220072" y="1326676"/>
            <a:ext cx="3545048" cy="357020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 algn="thaiDist"/>
            <a:r>
              <a:rPr lang="th-TH" dirty="0" smtClean="0"/>
              <a:t>      </a:t>
            </a:r>
            <a:r>
              <a:rPr lang="th-TH" sz="1800" dirty="0" smtClean="0"/>
              <a:t> </a:t>
            </a:r>
            <a:r>
              <a:rPr lang="th-TH" sz="1800" dirty="0"/>
              <a:t>หั่นตะไคร้เฉียงๆทุบหอมแดงทุบพริกดิบใส่หม้อ เอาน้ำปลาแดกใส่ตามลงไป พอหอมดีระวังไหม้ ใส่น้ำคั้นใบย่านางลง ถ้ามีปลากรอบปลาแห้งปิ้งไฟแกะเอาแต่เนื้อปลาใส่ไป ไม่มีข้าม ใส่เห็ด ใส่หน่อไม้(หน่อไม้ตัดมาจากกอใหม่ๆปอกเปลือกหั่นชิ้นแบบชอบใส่น้ำตั้งไฟเหยาะเกลือเล็กน้อย ต้มสิบนาทีรินน้ำออกหมดแล้วเอาหม้อมาตั้งไฟคั่วต่อจนหอม) ชิมรสอาจมีเติมน้ำปลาน้ำตาลหรือผงนัวตามชอบ ตอนนี้ถ้ามีข้าวคั่วใส่ลงไปหนึ่งช้อนพูนจะทำให้หอมและข้น ใส่ผัก มีใบแมงลัก ชะอม อ่อมแซบ คนเข้ากัน เสิร์ฟได้</a:t>
            </a:r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7" y="5157192"/>
            <a:ext cx="1955738" cy="1299751"/>
          </a:xfrm>
          <a:prstGeom prst="rect">
            <a:avLst/>
          </a:prstGeom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022" y="5157192"/>
            <a:ext cx="1799476" cy="1349607"/>
          </a:xfrm>
          <a:prstGeom prst="rect">
            <a:avLst/>
          </a:prstGeom>
        </p:spPr>
      </p:pic>
      <p:pic>
        <p:nvPicPr>
          <p:cNvPr id="12" name="รูปภาพ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3670" y="5157192"/>
            <a:ext cx="1737729" cy="1303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004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25. 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" </a:t>
            </a:r>
            <a:r>
              <a:rPr lang="th-TH" sz="4800" dirty="0" smtClean="0">
                <a:solidFill>
                  <a:srgbClr val="FFFF00"/>
                </a:solidFill>
                <a:latin typeface="Angsana New" panose="02020603050405020304" pitchFamily="18" charset="-34"/>
                <a:cs typeface="+mn-cs"/>
              </a:rPr>
              <a:t> มันปูหมกไข่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"</a:t>
            </a:r>
            <a:endParaRPr lang="th-TH" sz="4800" dirty="0">
              <a:solidFill>
                <a:srgbClr val="FFFF00"/>
              </a:solidFill>
              <a:latin typeface="#ZF Diffx" pitchFamily="2" charset="0"/>
              <a:cs typeface="+mn-cs"/>
            </a:endParaRP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50" y="1326677"/>
            <a:ext cx="4427837" cy="3320878"/>
          </a:xfrm>
        </p:spPr>
      </p:pic>
      <p:pic>
        <p:nvPicPr>
          <p:cNvPr id="6" name="ตัวแทนเนื้อหา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4754989"/>
            <a:ext cx="1944216" cy="1458163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5019512" y="1270925"/>
            <a:ext cx="3745608" cy="360098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/>
            <a:r>
              <a:rPr lang="th-TH" dirty="0" smtClean="0"/>
              <a:t>      </a:t>
            </a:r>
            <a:r>
              <a:rPr lang="th-TH" sz="2000" dirty="0"/>
              <a:t>เห็ดมันปู เมนูแลงนี้ หมกใส่ไข่สูตรลุงหนวด ใช้น้ำพริกแกงตำเอง ใส่กะทิกล่องเล็กหนึ่งกล่องลงผสมกวนกับน้ำพริก ใส่ไข่ไก่สองฟอง คนให้เขากัน ซอยใบมะกรูดอ่อนลงคน ปรุงรสด้วยน้ำปลาผงนัวเล็กน้อย(ใครถืออย่าใส่) คนให้เข้ากันดีใส่เห็ดลงไป คนใส่ผักอ่อมแซบคนให้เข้ากัน เอา</a:t>
            </a:r>
            <a:r>
              <a:rPr lang="th-TH" sz="2000" dirty="0" err="1"/>
              <a:t>กะทะ</a:t>
            </a:r>
            <a:r>
              <a:rPr lang="th-TH" sz="2000" dirty="0"/>
              <a:t>ตั้งตัดใบตองรอง</a:t>
            </a:r>
            <a:r>
              <a:rPr lang="th-TH" sz="2000" dirty="0" err="1"/>
              <a:t>กะทะ</a:t>
            </a:r>
            <a:r>
              <a:rPr lang="th-TH" sz="2000" dirty="0"/>
              <a:t>สองชั้น ตักเครื่องคนลงไป เอาใบตองปิดหน้าอีกชั้นปิดฝา เปิดไฟแรงสักครู่แล้วลดไฟอ่อนอีกทั้งหมดสิบห้านาที สุกยกลงแล้วทำไงต่อครับ</a:t>
            </a:r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797151"/>
            <a:ext cx="1913276" cy="1434957"/>
          </a:xfrm>
          <a:prstGeom prst="rect">
            <a:avLst/>
          </a:prstGeom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4884" y="4912924"/>
            <a:ext cx="1799477" cy="1349608"/>
          </a:xfrm>
          <a:prstGeom prst="rect">
            <a:avLst/>
          </a:prstGeom>
        </p:spPr>
      </p:pic>
      <p:pic>
        <p:nvPicPr>
          <p:cNvPr id="12" name="รูปภาพ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3743" y="4941304"/>
            <a:ext cx="1668318" cy="1251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733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26. 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“แกงเผ็ดเห็ดสามสหาย"</a:t>
            </a:r>
            <a:endParaRPr lang="th-TH" sz="4800" dirty="0">
              <a:solidFill>
                <a:srgbClr val="FFFF00"/>
              </a:solidFill>
              <a:latin typeface="#ZF Diffx" pitchFamily="2" charset="0"/>
              <a:cs typeface="+mn-cs"/>
            </a:endParaRP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50" y="1326677"/>
            <a:ext cx="4427837" cy="3320877"/>
          </a:xfrm>
        </p:spPr>
      </p:pic>
      <p:pic>
        <p:nvPicPr>
          <p:cNvPr id="6" name="ตัวแทนเนื้อหา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9" y="4746778"/>
            <a:ext cx="2088232" cy="1566174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5019512" y="1270925"/>
            <a:ext cx="3745608" cy="20005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 algn="thaiDist"/>
            <a:r>
              <a:rPr lang="th-TH" dirty="0" smtClean="0"/>
              <a:t>      </a:t>
            </a:r>
            <a:r>
              <a:rPr lang="th-TH" sz="2400" dirty="0"/>
              <a:t>แกงเผ็ดเห็ดสามอย่าง คั่วพริกแกงกับกะทิ แล้วใส่เห็ด</a:t>
            </a:r>
            <a:r>
              <a:rPr lang="th-TH" sz="2400" dirty="0" err="1"/>
              <a:t>ซื่นย่าง</a:t>
            </a:r>
            <a:r>
              <a:rPr lang="th-TH" sz="2400" dirty="0"/>
              <a:t> เห็ดผึ้งตอง เห็ดตาโล่ ปรุงรสด้วยน้ำปลา โรยใบมะกรูดซอย </a:t>
            </a:r>
            <a:r>
              <a:rPr lang="th-TH" sz="2400" dirty="0" err="1"/>
              <a:t>อืม</a:t>
            </a:r>
            <a:r>
              <a:rPr lang="th-TH" sz="2400" dirty="0"/>
              <a:t> รสชาติที่ไม่เคยกินมาก่อนเลย อร่อยทีเดียวครับ</a:t>
            </a:r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873" y="4890542"/>
            <a:ext cx="1913850" cy="1435388"/>
          </a:xfrm>
          <a:prstGeom prst="rect">
            <a:avLst/>
          </a:prstGeom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4663759"/>
            <a:ext cx="1224136" cy="1632181"/>
          </a:xfrm>
          <a:prstGeom prst="rect">
            <a:avLst/>
          </a:prstGeom>
        </p:spPr>
      </p:pic>
      <p:pic>
        <p:nvPicPr>
          <p:cNvPr id="12" name="รูปภาพ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8856" y="4890542"/>
            <a:ext cx="1944216" cy="1458162"/>
          </a:xfrm>
          <a:prstGeom prst="rect">
            <a:avLst/>
          </a:prstGeom>
        </p:spPr>
      </p:pic>
      <p:sp>
        <p:nvSpPr>
          <p:cNvPr id="3" name="สี่เหลี่ยมผืนผ้า 2"/>
          <p:cNvSpPr/>
          <p:nvPr/>
        </p:nvSpPr>
        <p:spPr>
          <a:xfrm>
            <a:off x="5174661" y="4140539"/>
            <a:ext cx="1298753" cy="523220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r>
              <a:rPr lang="th-TH" dirty="0">
                <a:solidFill>
                  <a:schemeClr val="bg1"/>
                </a:solidFill>
              </a:rPr>
              <a:t>เห็ด</a:t>
            </a:r>
            <a:r>
              <a:rPr lang="th-TH" dirty="0" err="1">
                <a:solidFill>
                  <a:schemeClr val="bg1"/>
                </a:solidFill>
              </a:rPr>
              <a:t>ซื่นย่าง</a:t>
            </a:r>
            <a:r>
              <a:rPr lang="th-TH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3491880" y="5788621"/>
            <a:ext cx="1132041" cy="523220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r>
              <a:rPr lang="th-TH" dirty="0"/>
              <a:t>เห็ดตาโล่ </a:t>
            </a: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1004871" y="5608236"/>
            <a:ext cx="8178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dirty="0">
                <a:solidFill>
                  <a:srgbClr val="FF0000"/>
                </a:solidFill>
              </a:rPr>
              <a:t>เห็ดผึ้ง</a:t>
            </a:r>
          </a:p>
        </p:txBody>
      </p:sp>
    </p:spTree>
    <p:extLst>
      <p:ext uri="{BB962C8B-B14F-4D97-AF65-F5344CB8AC3E}">
        <p14:creationId xmlns:p14="http://schemas.microsoft.com/office/powerpoint/2010/main" val="3026250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27. 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“เห็ดถั่วต้มยำน้ำใส </a:t>
            </a:r>
            <a:r>
              <a:rPr lang="th-TH" sz="4800" dirty="0" smtClean="0">
                <a:solidFill>
                  <a:srgbClr val="FFFF00"/>
                </a:solidFill>
                <a:latin typeface="Angsana New" panose="02020603050405020304" pitchFamily="18" charset="-34"/>
                <a:cs typeface="+mn-cs"/>
              </a:rPr>
              <a:t> 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"</a:t>
            </a:r>
            <a:endParaRPr lang="th-TH" sz="4800" dirty="0">
              <a:solidFill>
                <a:srgbClr val="FFFF00"/>
              </a:solidFill>
              <a:latin typeface="#ZF Diffx" pitchFamily="2" charset="0"/>
              <a:cs typeface="+mn-cs"/>
            </a:endParaRP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50" y="1412776"/>
            <a:ext cx="4582832" cy="3045673"/>
          </a:xfrm>
        </p:spPr>
      </p:pic>
      <p:pic>
        <p:nvPicPr>
          <p:cNvPr id="6" name="ตัวแทนเนื้อหา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799" y="4653136"/>
            <a:ext cx="2385713" cy="1585504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5076056" y="1268760"/>
            <a:ext cx="3745608" cy="495520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/>
            <a:r>
              <a:rPr lang="th-TH" dirty="0" smtClean="0"/>
              <a:t>      </a:t>
            </a:r>
            <a:r>
              <a:rPr lang="th-TH" sz="2200" dirty="0"/>
              <a:t>แล้วก็จัดเมนูจากเห็ดถั่วเพาะ ทีแรกจะต้มน้ำปลาล้วนๆ แต่คนกินอีกคนบอกวันนี้อยากกินรสแซบ ไม่ยาก เพิ่มพริกขี้หนูกับมะนาวเข้าไป เริ่มจากทุบกระเทียมห้ากลีบ บุบรากผักชีหนึ่งรากอวบ ใส่ลงหม้อไฟแรง ร้อนจัดดีฉีดน้ำปลาดีใส่ลงหม้อให้หอมเกรียม รีบเอาเห็ดล้างสะอาดลงใส่ คลุกเคล้ารอให้น้ำเห็ดออกมาสักพัก แล้วค่อยใส่น้ำเปล่าพอขลุกขลิก รอสุกสักพัก ใส่พริกขี้หนูบุบมากน้อยตามชอบเผ็ด ใส่ผักชีต้นหอมลงไป คลุกเข้ากัน ฝานมะนาวสามฝานบีบใส่ลงไป ชิมว่าเปรี้ยวเค็มพอใจแล้ว ตักใส่ชามได้แบบนี้ แซบ</a:t>
            </a:r>
            <a:r>
              <a:rPr lang="th-TH" sz="2200" dirty="0" err="1"/>
              <a:t>พ่ะน่ะ</a:t>
            </a:r>
            <a:endParaRPr lang="th-TH" sz="2200" dirty="0"/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653136"/>
            <a:ext cx="2252930" cy="1497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87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28. 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“เห็ดถั่ว</a:t>
            </a:r>
            <a:r>
              <a:rPr lang="th-TH" sz="4800" dirty="0" err="1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ชุป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แป้งทอด </a:t>
            </a:r>
            <a:r>
              <a:rPr lang="th-TH" sz="4800" dirty="0" smtClean="0">
                <a:solidFill>
                  <a:srgbClr val="FFFF00"/>
                </a:solidFill>
                <a:latin typeface="Angsana New" panose="02020603050405020304" pitchFamily="18" charset="-34"/>
                <a:cs typeface="+mn-cs"/>
              </a:rPr>
              <a:t> 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"</a:t>
            </a:r>
            <a:endParaRPr lang="th-TH" sz="4800" dirty="0">
              <a:solidFill>
                <a:srgbClr val="FFFF00"/>
              </a:solidFill>
              <a:latin typeface="#ZF Diffx" pitchFamily="2" charset="0"/>
              <a:cs typeface="+mn-cs"/>
            </a:endParaRP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50" y="1515783"/>
            <a:ext cx="4427837" cy="2942666"/>
          </a:xfrm>
        </p:spPr>
      </p:pic>
      <p:pic>
        <p:nvPicPr>
          <p:cNvPr id="6" name="ตัวแทนเนื้อหา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4838024"/>
            <a:ext cx="1944216" cy="1292093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4932040" y="1270925"/>
            <a:ext cx="3833080" cy="48320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 algn="thaiDist"/>
            <a:r>
              <a:rPr lang="th-TH" dirty="0" smtClean="0"/>
              <a:t>      เห็ดถั่วนอกจากจะปรุงอาหารได้หลากหลายเมนูยังทำเป็นอาหารว่างได้ด้วยนำมา</a:t>
            </a:r>
            <a:r>
              <a:rPr lang="th-TH" dirty="0" err="1" smtClean="0"/>
              <a:t>ชุป</a:t>
            </a:r>
            <a:r>
              <a:rPr lang="th-TH" dirty="0" smtClean="0"/>
              <a:t>แป้งทอดกรอบ ปรุงรสให้กลมกล่อมด้วยน้ำปลา ไข่ไก่หนึ่งฟอง ซีอิ้วขาว ตีให้เข้ากันแล้วใส่แป้งทอดกรอบลงไปคนให้เป็นเนื้อเดียวกัน นำเห็ดถั่วที่ล้างสะอาดและผึ่งให้สะเด็ดน้ำมา</a:t>
            </a:r>
            <a:r>
              <a:rPr lang="th-TH" dirty="0" err="1" smtClean="0"/>
              <a:t>ชุป</a:t>
            </a:r>
            <a:r>
              <a:rPr lang="th-TH" dirty="0" smtClean="0"/>
              <a:t>แป้งลงทอดในน้ำมันเดือด ทานกับน้ำจิ้มไก่ หรือ บ๊วย</a:t>
            </a:r>
            <a:r>
              <a:rPr lang="th-TH" dirty="0" err="1" smtClean="0"/>
              <a:t>เจี่ย</a:t>
            </a:r>
            <a:r>
              <a:rPr lang="th-TH" dirty="0" smtClean="0"/>
              <a:t>ก็ได้</a:t>
            </a:r>
            <a:endParaRPr lang="th-TH" dirty="0"/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878864"/>
            <a:ext cx="1913276" cy="1271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163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th-TH" sz="40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48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2. </a:t>
            </a:r>
            <a:r>
              <a:rPr lang="th-TH" sz="48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4800" dirty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ระโงกน้ำแดงเคียงผักชายา </a:t>
            </a: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459320"/>
            <a:ext cx="3830588" cy="2545743"/>
          </a:xfrm>
        </p:spPr>
      </p:pic>
      <p:pic>
        <p:nvPicPr>
          <p:cNvPr id="6" name="ตัวแทนเนื้อหา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589" y="4157519"/>
            <a:ext cx="2100022" cy="1863769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4355976" y="1484784"/>
            <a:ext cx="4572000" cy="48320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thaiDist"/>
            <a:r>
              <a:rPr lang="th-TH" dirty="0" smtClean="0"/>
              <a:t>    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เมนู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เย็น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นี้ฟ้า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ประทานมาให้จริงๆครับ </a:t>
            </a:r>
            <a:endParaRPr lang="th-TH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ระโงกขาวระยะที่กำลังกินพอดี ไปหาขุดจาวปลวกมาทำน้ำหมัก จ้าวดงบันดาลให้ได้พบกับดอกเห็ดป่าธรรมชาติที่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รสชาติอร่อย</a:t>
            </a:r>
            <a:r>
              <a:rPr lang="th-TH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ระดับท๊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อปไม่เป็นรองเห็ดโคนปลวก ไปตัดเอายอดอ่อน</a:t>
            </a:r>
            <a:r>
              <a:rPr lang="th-TH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ผักชายา(คะน้า</a:t>
            </a:r>
            <a:r>
              <a:rPr lang="th-TH" dirty="0" err="1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แม็ก</a:t>
            </a:r>
            <a:r>
              <a:rPr lang="th-TH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ซิโก)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จัดเมนูเห็ดระโงกน้ำแดงเคียงผักชายา </a:t>
            </a:r>
            <a:r>
              <a:rPr lang="th-TH" u="sng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ผัดน้ำแดง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ก็ทำนอง</a:t>
            </a:r>
            <a:r>
              <a:rPr lang="th-TH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ผัดน้ำมันหอย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แต่มีเหล้าจีนใส่ด้วย ออกมาหน้าตาแบบนี้ ภัตตาคารใหญ่ไม่มีเมนูนี้แน่นอน รวยแค่ไหนก็ไม่ได้กินหรอกจะบอกให้ แบบบ้านๆสไตล์ลุงหนวด"ทำมือ"</a:t>
            </a:r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4125656"/>
            <a:ext cx="1524249" cy="2032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74060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29. 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“เห็ดมันปูหมกไข่ </a:t>
            </a:r>
            <a:r>
              <a:rPr lang="th-TH" sz="4800" dirty="0" smtClean="0">
                <a:solidFill>
                  <a:srgbClr val="FFFF00"/>
                </a:solidFill>
                <a:latin typeface="Angsana New" panose="02020603050405020304" pitchFamily="18" charset="-34"/>
                <a:cs typeface="+mn-cs"/>
              </a:rPr>
              <a:t> 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"</a:t>
            </a:r>
            <a:endParaRPr lang="th-TH" sz="4800" dirty="0">
              <a:solidFill>
                <a:srgbClr val="FFFF00"/>
              </a:solidFill>
              <a:latin typeface="#ZF Diffx" pitchFamily="2" charset="0"/>
              <a:cs typeface="+mn-cs"/>
            </a:endParaRP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50" y="1326677"/>
            <a:ext cx="4427837" cy="3320878"/>
          </a:xfrm>
        </p:spPr>
      </p:pic>
      <p:pic>
        <p:nvPicPr>
          <p:cNvPr id="6" name="ตัวแทนเนื้อหา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4754989"/>
            <a:ext cx="1944216" cy="1458163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5019512" y="1270925"/>
            <a:ext cx="3745608" cy="360098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/>
            <a:r>
              <a:rPr lang="th-TH" dirty="0" smtClean="0"/>
              <a:t>      </a:t>
            </a:r>
            <a:r>
              <a:rPr lang="th-TH" sz="2000" dirty="0"/>
              <a:t>เห็ดมันปู เมนูแลงนี้ หมกใส่ไข่สูตรลุงหนวด ใช้น้ำพริกแกงตำเอง ใส่กะทิกล่องเล็กหนึ่งกล่องลงผสมกวนกับน้ำพริก ใส่ไข่ไก่สองฟอง คนให้เขากัน ซอยใบมะกรูดอ่อนลงคน ปรุงรสด้วยน้ำปลาผงนัวเล็กน้อย(ใครถืออย่าใส่) คนให้เข้ากันดีใส่เห็ดลงไป คนใส่ผักอ่อมแซบคนให้เข้ากัน เอา</a:t>
            </a:r>
            <a:r>
              <a:rPr lang="th-TH" sz="2000" dirty="0" err="1"/>
              <a:t>กะทะ</a:t>
            </a:r>
            <a:r>
              <a:rPr lang="th-TH" sz="2000" dirty="0"/>
              <a:t>ตั้งตัดใบตองรอง</a:t>
            </a:r>
            <a:r>
              <a:rPr lang="th-TH" sz="2000" dirty="0" err="1"/>
              <a:t>กะทะ</a:t>
            </a:r>
            <a:r>
              <a:rPr lang="th-TH" sz="2000" dirty="0"/>
              <a:t>สองชั้น ตักเครื่องคนลงไป เอาใบตองปิดหน้าอีกชั้นปิดฝา เปิดไฟแรงสักครู่แล้วลดไฟอ่อนอีกทั้งหมดสิบห้านาที สุกยกลงแล้วทำไงต่อครับ</a:t>
            </a:r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797151"/>
            <a:ext cx="1913276" cy="1434957"/>
          </a:xfrm>
          <a:prstGeom prst="rect">
            <a:avLst/>
          </a:prstGeom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4884" y="4912924"/>
            <a:ext cx="1799477" cy="1349608"/>
          </a:xfrm>
          <a:prstGeom prst="rect">
            <a:avLst/>
          </a:prstGeom>
        </p:spPr>
      </p:pic>
      <p:pic>
        <p:nvPicPr>
          <p:cNvPr id="12" name="รูปภาพ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3743" y="4941304"/>
            <a:ext cx="1668318" cy="1251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817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30. 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“เห็ดปลวกไก่น้อยต้มยำน้ำใส </a:t>
            </a:r>
            <a:r>
              <a:rPr lang="th-TH" sz="4800" dirty="0" smtClean="0">
                <a:solidFill>
                  <a:srgbClr val="FFFF00"/>
                </a:solidFill>
                <a:latin typeface="Angsana New" panose="02020603050405020304" pitchFamily="18" charset="-34"/>
                <a:cs typeface="+mn-cs"/>
              </a:rPr>
              <a:t> 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"</a:t>
            </a:r>
            <a:endParaRPr lang="th-TH" sz="4800" dirty="0">
              <a:solidFill>
                <a:srgbClr val="FFFF00"/>
              </a:solidFill>
              <a:latin typeface="#ZF Diffx" pitchFamily="2" charset="0"/>
              <a:cs typeface="+mn-cs"/>
            </a:endParaRP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871" y="1340768"/>
            <a:ext cx="4659074" cy="3096344"/>
          </a:xfrm>
        </p:spPr>
      </p:pic>
      <p:pic>
        <p:nvPicPr>
          <p:cNvPr id="6" name="ตัวแทนเนื้อหา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800" y="4653136"/>
            <a:ext cx="2385711" cy="1585503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5076056" y="1268760"/>
            <a:ext cx="3745608" cy="357020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 algn="thaiDist"/>
            <a:r>
              <a:rPr lang="th-TH" dirty="0" smtClean="0"/>
              <a:t> </a:t>
            </a:r>
            <a:r>
              <a:rPr lang="th-TH" sz="2200" dirty="0" smtClean="0"/>
              <a:t>เริ่ม</a:t>
            </a:r>
            <a:r>
              <a:rPr lang="th-TH" sz="2200" dirty="0"/>
              <a:t>จากทุบกระเทียมห้ากลีบ บุบรากผักชีหนึ่งรากอวบ ใส่ลงหม้อไฟแรง ร้อนจัดดีฉีดน้ำปลาดีใส่ลงหม้อให้หอมเกรียม รีบเอาเห็ดล้างสะอาดลงใส่ คลุกเคล้ารอให้น้ำเห็ดออกมาสักพัก แล้วค่อยใส่น้ำเปล่าพอขลุกขลิก รอสุกสักพัก ใส่พริกขี้หนูบุบมากน้อยตามชอบเผ็ด ใส่ผักชีต้นหอมลงไป คลุกเข้ากัน ฝานมะนาวสามฝานบีบใส่ลงไป ชิมว่าเปรี้ยวเค็มพอใจแล้ว ตักใส่ชามได้แบบนี้ </a:t>
            </a:r>
            <a:r>
              <a:rPr lang="th-TH" sz="2200" dirty="0" smtClean="0"/>
              <a:t>แซบ</a:t>
            </a:r>
            <a:r>
              <a:rPr lang="en-US" sz="2200" dirty="0" smtClean="0"/>
              <a:t>…</a:t>
            </a:r>
            <a:endParaRPr lang="th-TH" sz="2200" dirty="0"/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4653136"/>
            <a:ext cx="2252928" cy="1497259"/>
          </a:xfrm>
          <a:prstGeom prst="rect">
            <a:avLst/>
          </a:prstGeom>
        </p:spPr>
      </p:pic>
      <p:pic>
        <p:nvPicPr>
          <p:cNvPr id="7" name="ตัวแทนเนื้อหา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9017" y="4818240"/>
            <a:ext cx="2137279" cy="142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930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31. </a:t>
            </a:r>
            <a:r>
              <a:rPr lang="th-TH" sz="4800" dirty="0">
                <a:solidFill>
                  <a:srgbClr val="FFFF00"/>
                </a:solidFill>
                <a:latin typeface="#ZF Diffx" pitchFamily="2" charset="0"/>
                <a:cs typeface="+mn-cs"/>
              </a:rPr>
              <a:t>" เห็ดขมกับน้ำพริกกะปิ</a:t>
            </a:r>
            <a:r>
              <a:rPr lang="th-TH" sz="4800" dirty="0" smtClean="0">
                <a:solidFill>
                  <a:srgbClr val="FFFF00"/>
                </a:solidFill>
                <a:latin typeface="Angsana New" panose="02020603050405020304" pitchFamily="18" charset="-34"/>
                <a:cs typeface="+mn-cs"/>
              </a:rPr>
              <a:t> 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"</a:t>
            </a:r>
            <a:endParaRPr lang="th-TH" sz="4800" dirty="0">
              <a:solidFill>
                <a:srgbClr val="FFFF00"/>
              </a:solidFill>
              <a:latin typeface="#ZF Diffx" pitchFamily="2" charset="0"/>
              <a:cs typeface="+mn-cs"/>
            </a:endParaRP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351060"/>
            <a:ext cx="4629437" cy="3472077"/>
          </a:xfrm>
        </p:spPr>
      </p:pic>
      <p:pic>
        <p:nvPicPr>
          <p:cNvPr id="6" name="ตัวแทนเนื้อหา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0577" y="4869159"/>
            <a:ext cx="2345314" cy="1758985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5024973" y="1351060"/>
            <a:ext cx="3872968" cy="523220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 algn="thaiDist"/>
            <a:r>
              <a:rPr lang="th-TH" dirty="0" smtClean="0"/>
              <a:t>      </a:t>
            </a:r>
            <a:r>
              <a:rPr lang="th-TH" sz="1800" dirty="0"/>
              <a:t>น้ำพริกกะปิ แจ่วกะปิ น้ำชุบ กินกับต้มเห็ด</a:t>
            </a:r>
            <a:r>
              <a:rPr lang="th-TH" sz="1800" dirty="0" err="1"/>
              <a:t>เหม็ด</a:t>
            </a:r>
            <a:r>
              <a:rPr lang="th-TH" sz="1800" dirty="0"/>
              <a:t> เห็ดขม เห็ดยูคา </a:t>
            </a:r>
            <a:r>
              <a:rPr lang="th-TH" sz="1800" dirty="0" smtClean="0"/>
              <a:t>ได้</a:t>
            </a:r>
            <a:r>
              <a:rPr lang="th-TH" sz="1800" dirty="0"/>
              <a:t>เห็ด</a:t>
            </a:r>
            <a:r>
              <a:rPr lang="th-TH" sz="1800" dirty="0" err="1"/>
              <a:t>เหม็ด</a:t>
            </a:r>
            <a:r>
              <a:rPr lang="th-TH" sz="1800" dirty="0"/>
              <a:t> เห็ดขมมาเมื่อวานตัดแต่งล้างแล้วแช่น้ำปูนใส ต้มทิ้งน้ำลดขมไว้ วันนี้เอามาทำอาหารไม่อยากคิดเมนูให้มากความกินกับน้ำพริกกะปินี่แหละ กระเทียมสามกลีบ พริกขี้หนูสวนสิบเมล็ด มะเขือพวง(บักแข้ง)เยอะหน่อยสักสิบห้าลูก(มีเหตุผล) ตำให้แหลก ใส่กะปิเคยเกาะช้างหนึ่งช้อน น้ำตาลปี๊บครึ่งช้อน มะนาวหนึ่งลูกกลางบีบน้ำใส่ คลึงคลุกให้เข้ากัน แห้งนักเติมน้ำซุปตามชอบ ผักชะอม(ผักขา)เด็ดคลุกไข่ทอดใส่จาน เอามะเขือพวง(เก็บมาจากต้นสดๆ)มาแนม ทำไมมะเขือพวงเยอะ ทำให้ลดความขมลงไปได้เมื่อกินคู่กันพร้อมกัน หากใครยังไม่ทราบขอบอกว่า เราสามารถกินของขมมากๆเช่นบอระเพ็ด(เครือ</a:t>
            </a:r>
            <a:r>
              <a:rPr lang="th-TH" sz="1800" dirty="0" err="1"/>
              <a:t>กอฮอล์</a:t>
            </a:r>
            <a:r>
              <a:rPr lang="th-TH" sz="1800" dirty="0"/>
              <a:t>) ไม่ขมเลย โดยเอามะเขือพวงใส่ปากเคี้ยวแล้วเคี้ยวท่อนบอระเพ็ดตาม ลิ้นสัมผัสแต่รสมะเขือพวง ทำให้คุณกินบอระเพ็ดสดที่เป็นยาดีมากๆได้ง่ายๆ กินเห็ดขมกับน้ำพริกกะปิสูตรนี้เป็นอาหาร อาหารเป็นยาครับ</a:t>
            </a:r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869159"/>
            <a:ext cx="2318050" cy="1738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914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32. </a:t>
            </a:r>
            <a:r>
              <a:rPr lang="th-TH" sz="4800" dirty="0">
                <a:solidFill>
                  <a:srgbClr val="FFFF00"/>
                </a:solidFill>
                <a:latin typeface="#ZF Diffx" pitchFamily="2" charset="0"/>
                <a:cs typeface="+mn-cs"/>
              </a:rPr>
              <a:t>" แกงเลียงเห็ดไผ่ใส่บวบ </a:t>
            </a:r>
            <a:r>
              <a:rPr lang="th-TH" sz="4800" dirty="0" smtClean="0">
                <a:solidFill>
                  <a:srgbClr val="FFFF00"/>
                </a:solidFill>
                <a:latin typeface="Angsana New" panose="02020603050405020304" pitchFamily="18" charset="-34"/>
                <a:cs typeface="+mn-cs"/>
              </a:rPr>
              <a:t> 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"</a:t>
            </a:r>
            <a:endParaRPr lang="th-TH" sz="4800" dirty="0">
              <a:solidFill>
                <a:srgbClr val="FFFF00"/>
              </a:solidFill>
              <a:latin typeface="#ZF Diffx" pitchFamily="2" charset="0"/>
              <a:cs typeface="+mn-cs"/>
            </a:endParaRP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50" y="1326677"/>
            <a:ext cx="4427837" cy="3320877"/>
          </a:xfrm>
        </p:spPr>
      </p:pic>
      <p:pic>
        <p:nvPicPr>
          <p:cNvPr id="6" name="ตัวแทนเนื้อหา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4797152"/>
            <a:ext cx="2059096" cy="1544322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5019512" y="1270925"/>
            <a:ext cx="3745608" cy="526297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 algn="thaiDist"/>
            <a:r>
              <a:rPr lang="th-TH" dirty="0" smtClean="0"/>
              <a:t>      </a:t>
            </a:r>
            <a:r>
              <a:rPr lang="th-TH" dirty="0"/>
              <a:t>แกงเลียงเห็ดไผ่ใส่บวบ เห็ดไผ่จากกอไผ่ท้ายสวนบ้านปะอาว บวบเครือทอดยอดบนกอไผ่ลืมแล้ง </a:t>
            </a:r>
            <a:endParaRPr lang="th-TH" dirty="0" smtClean="0"/>
          </a:p>
          <a:p>
            <a:pPr lvl="1" algn="thaiDist"/>
            <a:r>
              <a:rPr lang="th-TH" u="sng" dirty="0" smtClean="0"/>
              <a:t>เครื่องปรุง</a:t>
            </a:r>
            <a:r>
              <a:rPr lang="th-TH" dirty="0" smtClean="0"/>
              <a:t> ตำ</a:t>
            </a:r>
            <a:r>
              <a:rPr lang="th-TH" dirty="0"/>
              <a:t>พริกไทยดำ หอมแดงห้าหัว กะปิเกาะช้างหนึ่งช้อนโต๊ะ ตั้งหม้อใส่น้ำก้นหม้อใส่เครื่องข้างต้นทุบพริกสดหกเจ็ดเมล็ดใส่ เคี่ยวให้หอม ใส่บวบ ใส่เห็ด เติมน้ำให้พอดี เดือดปรุงด้วยน้ำปลาดี ใส่ผักอีตู่ ยกมาตักใส่ชาม</a:t>
            </a:r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797152"/>
            <a:ext cx="2346678" cy="1559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471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33. 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“แกงเลียงเห็ดระโงก </a:t>
            </a:r>
            <a:r>
              <a:rPr lang="th-TH" sz="4800" dirty="0" smtClean="0">
                <a:solidFill>
                  <a:srgbClr val="FFFF00"/>
                </a:solidFill>
                <a:latin typeface="Angsana New" panose="02020603050405020304" pitchFamily="18" charset="-34"/>
                <a:cs typeface="+mn-cs"/>
              </a:rPr>
              <a:t> 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"</a:t>
            </a:r>
            <a:endParaRPr lang="th-TH" sz="4800" dirty="0">
              <a:solidFill>
                <a:srgbClr val="FFFF00"/>
              </a:solidFill>
              <a:latin typeface="#ZF Diffx" pitchFamily="2" charset="0"/>
              <a:cs typeface="+mn-cs"/>
            </a:endParaRP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221" y="1484784"/>
            <a:ext cx="4536504" cy="3014884"/>
          </a:xfrm>
        </p:spPr>
      </p:pic>
      <p:pic>
        <p:nvPicPr>
          <p:cNvPr id="6" name="ตัวแทนเนื้อหา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7264" y="4699619"/>
            <a:ext cx="2370946" cy="1575690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5019512" y="1270925"/>
            <a:ext cx="3745608" cy="421653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 algn="thaiDist"/>
            <a:r>
              <a:rPr lang="th-TH" dirty="0" smtClean="0"/>
              <a:t>      </a:t>
            </a:r>
            <a:r>
              <a:rPr lang="th-TH" sz="2400" dirty="0"/>
              <a:t>แกงเลียงแบบลุงหนวดง่ายๆ พริกไทยดำยี่สิบเมล็ดลงครกบุบแตกไม่ต้องละเอียดมาก ใส่หอมแดงปอกหกหัว โขลกพอแหลก ตั้งหม้อน้ำขลุกขลิก เอาของตำใส่ ตักกะปิหนึ่งช้อนใส่ คั่วจนหอม ใส่เห็ด คลุกไปจนสุก เติมน้ำพอดี รอเดือดแล้วใส่ผักพวกใบอ่อมแซบ ใบตำลึง ใบพริก แล้วปรุงด้วยน้ำปลาดี ชิมดูได้ที่แล้วตีพริกขี้หนูสักสิบเมล็ดใส่ลง ใส่ใบแมงลัก(อีตู่) เสร็จแล้วยกขึ้น ตักใส่ชาม</a:t>
            </a:r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699619"/>
            <a:ext cx="2370945" cy="1575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745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34. 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“ผัดน้ำมันหอยเห็ดสามอย่าง </a:t>
            </a:r>
            <a:r>
              <a:rPr lang="th-TH" sz="4800" dirty="0" smtClean="0">
                <a:solidFill>
                  <a:srgbClr val="FFFF00"/>
                </a:solidFill>
                <a:latin typeface="Angsana New" panose="02020603050405020304" pitchFamily="18" charset="-34"/>
                <a:cs typeface="+mn-cs"/>
              </a:rPr>
              <a:t> 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"</a:t>
            </a:r>
            <a:endParaRPr lang="th-TH" sz="4800" dirty="0">
              <a:solidFill>
                <a:srgbClr val="FFFF00"/>
              </a:solidFill>
              <a:latin typeface="#ZF Diffx" pitchFamily="2" charset="0"/>
              <a:cs typeface="+mn-cs"/>
            </a:endParaRP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50" y="1515783"/>
            <a:ext cx="4427837" cy="2942666"/>
          </a:xfrm>
        </p:spPr>
      </p:pic>
      <p:pic>
        <p:nvPicPr>
          <p:cNvPr id="6" name="ตัวแทนเนื้อหา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694952"/>
            <a:ext cx="2520280" cy="1674935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4978117" y="1124744"/>
            <a:ext cx="3944976" cy="357020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 algn="thaiDist"/>
            <a:r>
              <a:rPr lang="th-TH" dirty="0" smtClean="0"/>
              <a:t>      </a:t>
            </a:r>
            <a:r>
              <a:rPr lang="th-TH" sz="2200" dirty="0" smtClean="0"/>
              <a:t>เก็บเห็ดเยื่อไผ่ เห็ดถั่ว และ เห็ดออริจิ(ซื้อจาก</a:t>
            </a:r>
            <a:r>
              <a:rPr lang="th-TH" sz="2200" dirty="0" err="1" smtClean="0"/>
              <a:t>แม็คโคร</a:t>
            </a:r>
            <a:r>
              <a:rPr lang="th-TH" sz="2200" dirty="0" smtClean="0"/>
              <a:t>)  เพิ่มสีสันด้วยผักชายา  นำเห็ดและผักมาหั่นชิ้นพอคำ  แล้วบุบกระเทียมสัก สามกลีบ ตั้งกระทะใส่น้ำมันหมู เอากระเทียมที่บุบลงไปผัด ตามด้วยเห็ดที่เตรียมไว้ปรุงรสด้วยน้ำมันหอย ซีอิ้วขาวนิดหน่อย น้ำตาลทรายนิดๆ  และผงนัวใส่ก็ได้ไม่ใส่ก็ได้พอเห็ดใกล้สุกใส่ใบชายาลงไปผัด ชิมรสให้ถูกใจแล้วปิดไฟตักใส่จานเส</a:t>
            </a:r>
            <a:r>
              <a:rPr lang="th-TH" sz="2200" dirty="0" err="1" smtClean="0"/>
              <a:t>ริฟ</a:t>
            </a:r>
            <a:r>
              <a:rPr lang="th-TH" sz="2200" dirty="0" smtClean="0"/>
              <a:t>ร้อนๆๆ </a:t>
            </a:r>
            <a:endParaRPr lang="th-TH" sz="2200" dirty="0"/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4639413"/>
            <a:ext cx="2536208" cy="1685521"/>
          </a:xfrm>
          <a:prstGeom prst="rect">
            <a:avLst/>
          </a:prstGeom>
        </p:spPr>
      </p:pic>
      <p:pic>
        <p:nvPicPr>
          <p:cNvPr id="9" name="ตัวแทนเนื้อหา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4682755"/>
            <a:ext cx="2501759" cy="1662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701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35. 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“ป่นเห็ดตาโล่ </a:t>
            </a:r>
            <a:r>
              <a:rPr lang="th-TH" sz="4800" dirty="0" smtClean="0">
                <a:solidFill>
                  <a:srgbClr val="FFFF00"/>
                </a:solidFill>
                <a:latin typeface="Angsana New" panose="02020603050405020304" pitchFamily="18" charset="-34"/>
                <a:cs typeface="+mn-cs"/>
              </a:rPr>
              <a:t> 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"</a:t>
            </a:r>
            <a:endParaRPr lang="th-TH" sz="4800" dirty="0">
              <a:solidFill>
                <a:srgbClr val="FFFF00"/>
              </a:solidFill>
              <a:latin typeface="#ZF Diffx" pitchFamily="2" charset="0"/>
              <a:cs typeface="+mn-cs"/>
            </a:endParaRP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50" y="1515783"/>
            <a:ext cx="4427837" cy="2942666"/>
          </a:xfrm>
        </p:spPr>
      </p:pic>
      <p:pic>
        <p:nvPicPr>
          <p:cNvPr id="6" name="ตัวแทนเนื้อหา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4653137"/>
            <a:ext cx="2375884" cy="1578972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5045421" y="1270924"/>
            <a:ext cx="3745608" cy="458587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 algn="thaiDist"/>
            <a:r>
              <a:rPr lang="th-TH" dirty="0" smtClean="0"/>
              <a:t>      </a:t>
            </a:r>
            <a:r>
              <a:rPr lang="th-TH" sz="2400" dirty="0" smtClean="0"/>
              <a:t>ซื้อเห็ดตาโล่จากตลาดเห็ดริมทางไป อ</a:t>
            </a:r>
            <a:r>
              <a:rPr lang="en-US" sz="2400" dirty="0" smtClean="0"/>
              <a:t>.</a:t>
            </a:r>
            <a:r>
              <a:rPr lang="th-TH" sz="2400" dirty="0" smtClean="0"/>
              <a:t>ตระการพืชผล สามถุงห้าสิบบาท เห็ดตาโล่เป็นยาเย็นเพราะมีรสชาติ</a:t>
            </a:r>
            <a:r>
              <a:rPr lang="th-TH" sz="2400" dirty="0" err="1" smtClean="0"/>
              <a:t>จือ</a:t>
            </a:r>
            <a:r>
              <a:rPr lang="th-TH" sz="2400" dirty="0" smtClean="0"/>
              <a:t>นุ่มๆๆ ได้ป่นปลาช่อนมาจากตลาดหนึ่งถุงยี่สิบบาท ทำเองก็ได้นะหากมีเวลา  นำเห็ดตาโล่หนึ่งถุงไปล้างทำความสะอาด แล้วใส่</a:t>
            </a:r>
            <a:r>
              <a:rPr lang="th-TH" sz="2400" dirty="0" err="1" smtClean="0"/>
              <a:t>ตระกร้า</a:t>
            </a:r>
            <a:r>
              <a:rPr lang="th-TH" sz="2400" dirty="0" smtClean="0"/>
              <a:t>ให้สะเด็ดน้ำ เวลารับประทานตักเห็ดตาโล่ใส่ชาม ตามด้วยป่นคลุกเคล้าให้เข้ากัน รสชาติดีทีเดียว หากใครยังไม่เคยลองเจอเห็ดตาโล่ ลองทำเมนูนี้ทานได้เลยคะ </a:t>
            </a:r>
            <a:r>
              <a:rPr lang="th-TH" sz="2400" dirty="0" err="1" smtClean="0"/>
              <a:t>แซ่บ</a:t>
            </a:r>
            <a:r>
              <a:rPr lang="en-US" sz="2400" dirty="0" smtClean="0"/>
              <a:t>….</a:t>
            </a:r>
            <a:endParaRPr lang="th-TH" sz="2400" dirty="0"/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5" y="4581129"/>
            <a:ext cx="2201307" cy="1650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350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36. 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“แกงคั่วเห็ดขมปลาดุกย่าง"</a:t>
            </a:r>
            <a:endParaRPr lang="th-TH" sz="4800" dirty="0">
              <a:solidFill>
                <a:srgbClr val="FFFF00"/>
              </a:solidFill>
              <a:latin typeface="#ZF Diffx" pitchFamily="2" charset="0"/>
              <a:cs typeface="+mn-cs"/>
            </a:endParaRP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51" y="1412776"/>
            <a:ext cx="4582830" cy="3045673"/>
          </a:xfrm>
        </p:spPr>
      </p:pic>
      <p:pic>
        <p:nvPicPr>
          <p:cNvPr id="6" name="ตัวแทนเนื้อหา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4995106"/>
            <a:ext cx="2046046" cy="1359768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5076056" y="1268760"/>
            <a:ext cx="3745608" cy="323165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 algn="thaiDist"/>
            <a:r>
              <a:rPr lang="th-TH" dirty="0" smtClean="0"/>
              <a:t>      </a:t>
            </a:r>
            <a:r>
              <a:rPr lang="th-TH" sz="2200" dirty="0"/>
              <a:t>   ต้มเห็ดขมยูคาแช่เย็นไว้ ใส่รถลง กทม.มาด้วยเอามาแกงสู่พี่สาว แกงคั่วหอยแกงคั่วเห็ดทำแบบเดียวกัน เคี่ยวกะทิแตกมัน ใส่น้ำพริกแกงตำเองลงผัดเคี่ยวแตกมันแดง แกะเนื้อปลาดุกย่างใส่ ผัด แล้วเอาเห็ดขมที่ต้มทิ้งน้ำอีกรอบใส่ เดือดดีปรุงรสด้วยน้ำปลาดี น้ำตาลหน่อย แล้วใส่ใบชะพลู ตักใส่หม้อ แบ่งใส่ชาม ได้แบบนี้</a:t>
            </a:r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09765" y="4667450"/>
            <a:ext cx="1190820" cy="1984702"/>
          </a:xfrm>
          <a:prstGeom prst="rect">
            <a:avLst/>
          </a:prstGeom>
        </p:spPr>
      </p:pic>
      <p:pic>
        <p:nvPicPr>
          <p:cNvPr id="8" name="ตัวแทนเนื้อหา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1327" y="4995106"/>
            <a:ext cx="2000337" cy="1329390"/>
          </a:xfrm>
          <a:prstGeom prst="rect">
            <a:avLst/>
          </a:prstGeom>
        </p:spPr>
      </p:pic>
      <p:pic>
        <p:nvPicPr>
          <p:cNvPr id="9" name="ตัวแทนเนื้อหา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4979917"/>
            <a:ext cx="2046045" cy="1359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287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37. 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“เห็ดปลวกต้มน้ำปลา </a:t>
            </a:r>
            <a:r>
              <a:rPr lang="th-TH" sz="4800" dirty="0" smtClean="0">
                <a:solidFill>
                  <a:srgbClr val="FFFF00"/>
                </a:solidFill>
                <a:latin typeface="Angsana New" panose="02020603050405020304" pitchFamily="18" charset="-34"/>
                <a:cs typeface="+mn-cs"/>
              </a:rPr>
              <a:t> 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"</a:t>
            </a:r>
            <a:endParaRPr lang="th-TH" sz="4800" dirty="0">
              <a:solidFill>
                <a:srgbClr val="FFFF00"/>
              </a:solidFill>
              <a:latin typeface="#ZF Diffx" pitchFamily="2" charset="0"/>
              <a:cs typeface="+mn-cs"/>
            </a:endParaRP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50" y="1515783"/>
            <a:ext cx="4427837" cy="2942666"/>
          </a:xfrm>
        </p:spPr>
      </p:pic>
      <p:pic>
        <p:nvPicPr>
          <p:cNvPr id="6" name="ตัวแทนเนื้อหา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167" y="4518989"/>
            <a:ext cx="2444817" cy="1833614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5019512" y="1270925"/>
            <a:ext cx="3745608" cy="310854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 algn="thaiDist"/>
            <a:r>
              <a:rPr lang="th-TH" dirty="0" smtClean="0"/>
              <a:t>      </a:t>
            </a:r>
            <a:r>
              <a:rPr lang="th-TH" dirty="0"/>
              <a:t>เห็ดปลวกต้มน้ำปลา ตั้งหม้อร้อน ใส่กระเทียมทุบ ฉีดน้ำปลาดีลงก้นหม้อ หอมน้ำปลาเกรียม ใส่เห็ด</a:t>
            </a:r>
            <a:r>
              <a:rPr lang="th-TH" dirty="0" smtClean="0"/>
              <a:t>ปลวก ใส่</a:t>
            </a:r>
            <a:r>
              <a:rPr lang="th-TH" dirty="0"/>
              <a:t>น้ำขลุกขลิก เดือด ใส่พริกไทยดำบุบหยาบ ใส่ต้นหอม เดือดยกลง </a:t>
            </a:r>
            <a:r>
              <a:rPr lang="th-TH" dirty="0" smtClean="0"/>
              <a:t>แล้วเตรียมข้าวสวยร้อนๆๆกินได้</a:t>
            </a:r>
            <a:endParaRPr lang="th-TH" dirty="0"/>
          </a:p>
        </p:txBody>
      </p:sp>
      <p:pic>
        <p:nvPicPr>
          <p:cNvPr id="9" name="ตัวแทนเนื้อหา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4496668"/>
            <a:ext cx="2496563" cy="1872422"/>
          </a:xfrm>
          <a:prstGeom prst="rect">
            <a:avLst/>
          </a:prstGeom>
        </p:spPr>
      </p:pic>
      <p:pic>
        <p:nvPicPr>
          <p:cNvPr id="13" name="ตัวแทนเนื้อหา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7" y="4496668"/>
            <a:ext cx="2574696" cy="1931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859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38. </a:t>
            </a:r>
            <a:r>
              <a:rPr lang="th-TH" sz="4800" dirty="0">
                <a:solidFill>
                  <a:srgbClr val="FFFF00"/>
                </a:solidFill>
                <a:latin typeface="#ZF Diffx" pitchFamily="2" charset="0"/>
                <a:cs typeface="+mn-cs"/>
              </a:rPr>
              <a:t>"ผัดขิงเห็ดจมูกหมู </a:t>
            </a:r>
            <a:r>
              <a:rPr lang="th-TH" sz="4800" dirty="0" smtClean="0">
                <a:solidFill>
                  <a:srgbClr val="FFFF00"/>
                </a:solidFill>
                <a:latin typeface="Angsana New" panose="02020603050405020304" pitchFamily="18" charset="-34"/>
                <a:cs typeface="+mn-cs"/>
              </a:rPr>
              <a:t> 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"</a:t>
            </a:r>
            <a:endParaRPr lang="th-TH" sz="4800" dirty="0">
              <a:solidFill>
                <a:srgbClr val="FFFF00"/>
              </a:solidFill>
              <a:latin typeface="#ZF Diffx" pitchFamily="2" charset="0"/>
              <a:cs typeface="+mn-cs"/>
            </a:endParaRP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51" y="1340769"/>
            <a:ext cx="4370773" cy="2904742"/>
          </a:xfrm>
        </p:spPr>
      </p:pic>
      <p:pic>
        <p:nvPicPr>
          <p:cNvPr id="6" name="ตัวแทนเนื้อหา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7095" y="4663274"/>
            <a:ext cx="2222417" cy="1476981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4860033" y="1083831"/>
            <a:ext cx="3888432" cy="390876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/>
            <a:r>
              <a:rPr lang="th-TH" dirty="0" smtClean="0"/>
              <a:t>      </a:t>
            </a:r>
            <a:r>
              <a:rPr lang="th-TH" sz="2000" dirty="0"/>
              <a:t>แล้วก็รักษาสัญญาเมื่อสามวันก่อนที่ว่า จะวางเมนูผัดขิงเห็ดจมูกหมูที่เกิดในสวน วันนี้พร้อมแล้ว ได้ปลาเทโพ(ปลาปึ่ง ปลาหูหลุด) แล่เอาแต่เนื้อ เห็ดจมูกหมูห้าดอก เห็ดเยื่อไผ่หนึ่งดอก เมื่อใช้ปลาก็ต้อง</a:t>
            </a:r>
            <a:r>
              <a:rPr lang="th-TH" sz="2000" dirty="0" err="1"/>
              <a:t>ผักคื่นไช่</a:t>
            </a:r>
            <a:r>
              <a:rPr lang="th-TH" sz="2000" dirty="0"/>
              <a:t> ซอยขิง พริกแดงแปดเมล็ด ลงมือผัด ตั้งกระทะร้อน ใส่กระเทียมบุบ ขิงซอยหนึ่งหยิบมือ ผัดจนหอมใส่เนื้อปลา เคล้ากันพอเกือบสุก ใส่เห็ดผัดสักพัก ปรุงรสด้วยน้ำมันหอย น้ำปลา น้ำตาลทราย พริกไทยดำป่น ผัดเคล้าให้เข้ากัน ใส่ขิงซอยกับผักลงไป ผัดอีกสักพัก ตักขึ้นใส่จาน </a:t>
            </a:r>
            <a:r>
              <a:rPr lang="th-TH" sz="2000" dirty="0" smtClean="0"/>
              <a:t>ทานกับข้าวสวยร้อนๆๆ</a:t>
            </a:r>
            <a:endParaRPr lang="th-TH" sz="2000" dirty="0"/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653136"/>
            <a:ext cx="2252930" cy="1497259"/>
          </a:xfrm>
          <a:prstGeom prst="rect">
            <a:avLst/>
          </a:prstGeom>
        </p:spPr>
      </p:pic>
      <p:pic>
        <p:nvPicPr>
          <p:cNvPr id="9" name="รูปภาพ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3667" y="4927723"/>
            <a:ext cx="1839758" cy="1222672"/>
          </a:xfrm>
          <a:prstGeom prst="rect">
            <a:avLst/>
          </a:prstGeom>
        </p:spPr>
      </p:pic>
      <p:pic>
        <p:nvPicPr>
          <p:cNvPr id="13" name="รูปภาพ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3489" y="4875725"/>
            <a:ext cx="1839758" cy="1222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398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Autofit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3. 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หมกไข่เห็ด</a:t>
            </a:r>
            <a:r>
              <a:rPr lang="th-TH" sz="4800" dirty="0" err="1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ตะปู้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พริก</a:t>
            </a:r>
            <a:r>
              <a:rPr lang="th-TH" sz="4800" dirty="0">
                <a:solidFill>
                  <a:srgbClr val="FFFF00"/>
                </a:solidFill>
                <a:latin typeface="#ZF Diffx" pitchFamily="2" charset="0"/>
                <a:cs typeface="+mn-cs"/>
              </a:rPr>
              <a:t>แกง</a:t>
            </a: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484784"/>
            <a:ext cx="4342769" cy="2887159"/>
          </a:xfrm>
        </p:spPr>
      </p:pic>
      <p:pic>
        <p:nvPicPr>
          <p:cNvPr id="6" name="ตัวแทนเนื้อหา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7562" y="4665121"/>
            <a:ext cx="2148978" cy="1534161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5054601" y="1367191"/>
            <a:ext cx="3923928" cy="48320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/>
            <a:r>
              <a:rPr lang="th-TH" dirty="0"/>
              <a:t>    ห ม ก ไ </a:t>
            </a:r>
            <a:r>
              <a:rPr lang="th-TH" dirty="0" err="1"/>
              <a:t>ข่</a:t>
            </a:r>
            <a:r>
              <a:rPr lang="th-TH" dirty="0"/>
              <a:t> เ </a:t>
            </a:r>
            <a:r>
              <a:rPr lang="th-TH" dirty="0" err="1"/>
              <a:t>ห็</a:t>
            </a:r>
            <a:r>
              <a:rPr lang="th-TH" dirty="0"/>
              <a:t> ด ตะ </a:t>
            </a:r>
            <a:r>
              <a:rPr lang="th-TH" dirty="0" err="1"/>
              <a:t>ปู้</a:t>
            </a:r>
            <a:r>
              <a:rPr lang="th-TH" dirty="0"/>
              <a:t> พริกแกง</a:t>
            </a:r>
          </a:p>
          <a:p>
            <a:pPr lvl="1"/>
            <a:r>
              <a:rPr lang="th-TH" dirty="0"/>
              <a:t>ไม่มีปลาร้าเลยไม่ได้ทำหมกแบบ</a:t>
            </a:r>
            <a:r>
              <a:rPr lang="th-TH" dirty="0" smtClean="0"/>
              <a:t>อีสานใช้</a:t>
            </a:r>
            <a:r>
              <a:rPr lang="th-TH" dirty="0"/>
              <a:t>พริกแกงปักษ์ใต้ใส่ไข่คนให้เข้ากันแล้วเอาเห็ดลงไปคลุก</a:t>
            </a:r>
          </a:p>
          <a:p>
            <a:pPr lvl="1"/>
            <a:r>
              <a:rPr lang="th-TH" dirty="0"/>
              <a:t>ใส่ใบอีตู่(ใบแมงลัก) และผักวอ</a:t>
            </a:r>
            <a:r>
              <a:rPr lang="th-TH" dirty="0" err="1"/>
              <a:t>เตอร์เครฟ</a:t>
            </a:r>
            <a:r>
              <a:rPr lang="th-TH" dirty="0"/>
              <a:t> หรือผักที่</a:t>
            </a:r>
            <a:r>
              <a:rPr lang="th-TH" dirty="0" smtClean="0"/>
              <a:t>ชอบใส่</a:t>
            </a:r>
            <a:r>
              <a:rPr lang="th-TH" dirty="0"/>
              <a:t>ใบตองห่อแล้วใช้</a:t>
            </a:r>
            <a:r>
              <a:rPr lang="th-TH" dirty="0" err="1"/>
              <a:t>กะทะก</a:t>
            </a:r>
            <a:r>
              <a:rPr lang="th-TH" dirty="0"/>
              <a:t>ริลกลับด้านไปมาให้</a:t>
            </a:r>
            <a:r>
              <a:rPr lang="th-TH" dirty="0" smtClean="0"/>
              <a:t>แห้งอร่อย</a:t>
            </a:r>
            <a:r>
              <a:rPr lang="th-TH" dirty="0"/>
              <a:t>ไม่เบา หอมใบตอง ได้รสเผ็ดจากพริกแกงและพริกสด</a:t>
            </a:r>
          </a:p>
          <a:p>
            <a:pPr lvl="1"/>
            <a:r>
              <a:rPr lang="th-TH" dirty="0"/>
              <a:t>เนื้อเห็ดนุ่มนิ่ม และผักเข้ากันได้ดี ......ยกนิ้วให้อีก</a:t>
            </a:r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653136"/>
            <a:ext cx="2326492" cy="1546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45143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39. 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" </a:t>
            </a:r>
            <a:r>
              <a:rPr lang="th-TH" sz="4800" dirty="0" err="1">
                <a:solidFill>
                  <a:srgbClr val="FFFF00"/>
                </a:solidFill>
                <a:latin typeface="#ZF Diffx" pitchFamily="2" charset="0"/>
                <a:cs typeface="+mn-cs"/>
              </a:rPr>
              <a:t>จ้องม่</a:t>
            </a:r>
            <a:r>
              <a:rPr lang="th-TH" sz="4800" dirty="0">
                <a:solidFill>
                  <a:srgbClr val="FFFF00"/>
                </a:solidFill>
                <a:latin typeface="#ZF Diffx" pitchFamily="2" charset="0"/>
                <a:cs typeface="+mn-cs"/>
              </a:rPr>
              <a:t>องผัด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ฉ่า</a:t>
            </a:r>
            <a:r>
              <a:rPr lang="th-TH" sz="4800" dirty="0" smtClean="0">
                <a:solidFill>
                  <a:srgbClr val="FFFF00"/>
                </a:solidFill>
                <a:latin typeface="Angsana New" panose="02020603050405020304" pitchFamily="18" charset="-34"/>
                <a:cs typeface="+mn-cs"/>
              </a:rPr>
              <a:t> 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"</a:t>
            </a:r>
            <a:endParaRPr lang="th-TH" sz="4800" dirty="0">
              <a:solidFill>
                <a:srgbClr val="FFFF00"/>
              </a:solidFill>
              <a:latin typeface="#ZF Diffx" pitchFamily="2" charset="0"/>
              <a:cs typeface="+mn-cs"/>
            </a:endParaRP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50" y="1340768"/>
            <a:ext cx="4691183" cy="3117681"/>
          </a:xfrm>
        </p:spPr>
      </p:pic>
      <p:pic>
        <p:nvPicPr>
          <p:cNvPr id="6" name="ตัวแทนเนื้อหา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4653136"/>
            <a:ext cx="2252930" cy="1497259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5019512" y="1270925"/>
            <a:ext cx="3745608" cy="329320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/>
            <a:r>
              <a:rPr lang="th-TH" dirty="0" smtClean="0"/>
              <a:t>      </a:t>
            </a:r>
            <a:r>
              <a:rPr lang="th-TH" sz="2000" dirty="0" err="1"/>
              <a:t>จ้องม่</a:t>
            </a:r>
            <a:r>
              <a:rPr lang="th-TH" sz="2000" dirty="0"/>
              <a:t>องผัด</a:t>
            </a:r>
            <a:r>
              <a:rPr lang="th-TH" sz="2000" dirty="0" smtClean="0"/>
              <a:t>ฉ่าหรือปลากระเบนผัดฉ่า</a:t>
            </a:r>
            <a:endParaRPr lang="th-TH" sz="2000" dirty="0"/>
          </a:p>
          <a:p>
            <a:pPr lvl="1"/>
            <a:r>
              <a:rPr lang="th-TH" sz="2000" dirty="0" smtClean="0"/>
              <a:t>ไม่มีเห็ดเลยเอาปลามาผัดฉ่า</a:t>
            </a:r>
            <a:endParaRPr lang="th-TH" sz="2000" dirty="0"/>
          </a:p>
          <a:p>
            <a:pPr lvl="1"/>
            <a:r>
              <a:rPr lang="th-TH" sz="2000" dirty="0"/>
              <a:t>ปลาหั่นชิ้นพอคำ เตรียมเครื่องง่ายๆพริกขี้หนูสิบห้าเมล็ด กระเทียมหนึ่งหัวแกะ พริกไทยดำยี่สิบเมล็ด ขมิ้นหนึ่งแง่งนิ้วนาง โขลกแหลกหยาบ ฉีกใบมะกรูดใส่กับปลา เด็ดใบกะเพราแดงรอไว้ ตั้ง</a:t>
            </a:r>
            <a:r>
              <a:rPr lang="th-TH" sz="2000" dirty="0" err="1"/>
              <a:t>กะทะ</a:t>
            </a:r>
            <a:r>
              <a:rPr lang="th-TH" sz="2000" dirty="0"/>
              <a:t>ร้อน ใส่น้ำมันร้อน ใส่เครื่องตำผัดให้หอม ใส่ปลา ปรุงรสด้วยน้ำปลาดี น้ำมันหอยนิดผงนัวหน่อย สุกดีใส่ใบกะเพราผัดเข้ากัน ใช้ได้แล้ว</a:t>
            </a:r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653136"/>
            <a:ext cx="2252930" cy="1497259"/>
          </a:xfrm>
          <a:prstGeom prst="rect">
            <a:avLst/>
          </a:prstGeom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4666881"/>
            <a:ext cx="2232248" cy="148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817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40. </a:t>
            </a:r>
            <a:r>
              <a:rPr lang="th-TH" sz="4800" dirty="0">
                <a:solidFill>
                  <a:srgbClr val="FFFF00"/>
                </a:solidFill>
                <a:latin typeface="#ZF Diffx" pitchFamily="2" charset="0"/>
                <a:cs typeface="+mn-cs"/>
              </a:rPr>
              <a:t>"ผัดพริกขิงผักบุ้งกากหมู </a:t>
            </a:r>
            <a:r>
              <a:rPr lang="th-TH" sz="4800" dirty="0" smtClean="0">
                <a:solidFill>
                  <a:srgbClr val="FFFF00"/>
                </a:solidFill>
                <a:latin typeface="Angsana New" panose="02020603050405020304" pitchFamily="18" charset="-34"/>
                <a:cs typeface="+mn-cs"/>
              </a:rPr>
              <a:t> 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"</a:t>
            </a:r>
            <a:endParaRPr lang="th-TH" sz="4800" dirty="0">
              <a:solidFill>
                <a:srgbClr val="FFFF00"/>
              </a:solidFill>
              <a:latin typeface="#ZF Diffx" pitchFamily="2" charset="0"/>
              <a:cs typeface="+mn-cs"/>
            </a:endParaRP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50" y="1515783"/>
            <a:ext cx="4427837" cy="2942666"/>
          </a:xfrm>
        </p:spPr>
      </p:pic>
      <p:pic>
        <p:nvPicPr>
          <p:cNvPr id="6" name="ตัวแทนเนื้อหา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4775265"/>
            <a:ext cx="2146170" cy="1426309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5019512" y="1270925"/>
            <a:ext cx="3745608" cy="495520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 algn="thaiDist"/>
            <a:r>
              <a:rPr lang="th-TH" dirty="0" smtClean="0"/>
              <a:t>      </a:t>
            </a:r>
            <a:r>
              <a:rPr lang="th-TH" sz="1800" dirty="0"/>
              <a:t>ผักทอดยอด คือผักบุ้ง มีสองสายพันธุ์คือชนิดสีออกแดง(เรียกผักบุ้งไทย) กับอีกชนิดสีออกเขียวอ่อน(เรียกผักบุ้งขาว) ชนิดที่เอาเมล็ดมาเพาะในแปลงผักแล้วถอนมาขายทั้งรากเรียกผักบุ้งจีน(ปลูกผักบุ้งเขียวหรือขาวจนออกดอกติดเมล็ดมาเพาะ อาจได้พันธุ์มาจากจีน) แต่ถ้าลองเอาเมล็ดผักบุ้งจีนมาปลูกริมสระแล้วปล่อยให้ทอดยอดก็จะเลื้อยไปเป็นผักบุ้งยอดขาว บำรุงปุ๋ยก็จะเป็นผักบุ้งเย็นตาโฟ วันนี้เก็บเอาผักบุ้งทอดยอดสีขาวมาผัดขิง เมื่อวานซื้อมันหมูมาเจียวเอาน้ำมันหมูเลยได้กากหมู เอามาอัพเมนูร่วมกันเป็น "ผักบุ้งผัดขิงกากหมู" ตั้ง</a:t>
            </a:r>
            <a:r>
              <a:rPr lang="th-TH" sz="1800" dirty="0" err="1"/>
              <a:t>กะทะ</a:t>
            </a:r>
            <a:r>
              <a:rPr lang="th-TH" sz="1800" dirty="0"/>
              <a:t>ร้อน ใส่น้ำมันหมูร้อน ใส่น้ำพริกแกง หอมดีฉีกใบมะกรูดใส่ ใส่น้ำตาลปี๊บช้อนโต๊ะพูนๆ ผัดเข้ากันใส่กากหมู ใส่ผักบุ้งหั่น ปรุงรสด้วยน้ำปลา สุกใช้ได้ครับ แต่ไม่มีตอนไหนเลยใส่ขิง ทำไมเรียกผัดพริกขิงล่ะ ถ่ายหลายภาพเผื่อใครจะหยิบไปวางในสำรับแบ่งไปเลยครับ </a:t>
            </a:r>
            <a:r>
              <a:rPr lang="th-TH" sz="1800" dirty="0" err="1"/>
              <a:t>อิอิ</a:t>
            </a:r>
            <a:endParaRPr lang="th-TH" sz="1800" dirty="0"/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146" y="4742613"/>
            <a:ext cx="2232249" cy="1483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179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41. 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" </a:t>
            </a:r>
            <a:r>
              <a:rPr lang="th-TH" sz="4800" dirty="0">
                <a:solidFill>
                  <a:srgbClr val="FFFF00"/>
                </a:solidFill>
                <a:latin typeface="#ZF Diffx" pitchFamily="2" charset="0"/>
                <a:cs typeface="+mn-cs"/>
              </a:rPr>
              <a:t>ผัดโหระพาเห็ดปลวก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"</a:t>
            </a:r>
            <a:endParaRPr lang="th-TH" sz="4800" dirty="0">
              <a:solidFill>
                <a:srgbClr val="FFFF00"/>
              </a:solidFill>
              <a:latin typeface="#ZF Diffx" pitchFamily="2" charset="0"/>
              <a:cs typeface="+mn-cs"/>
            </a:endParaRP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387" y="1340768"/>
            <a:ext cx="4224470" cy="3168352"/>
          </a:xfrm>
        </p:spPr>
      </p:pic>
      <p:pic>
        <p:nvPicPr>
          <p:cNvPr id="6" name="ตัวแทนเนื้อหา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692233"/>
            <a:ext cx="2232248" cy="1674186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5004048" y="1270925"/>
            <a:ext cx="3562194" cy="34778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 algn="thaiDist"/>
            <a:r>
              <a:rPr lang="th-TH" dirty="0" smtClean="0"/>
              <a:t>      </a:t>
            </a:r>
            <a:r>
              <a:rPr lang="th-TH" sz="2400" dirty="0"/>
              <a:t>อาหารเที่ยง ผัดโหระพาเห็ดปลวก ทุบกระเทียม ตีพริกขี้หนูให้แตก ซอยพริกชี้ฟ้าแดง เด็ดใบโหระพา ล้างเห็ดหั่นพอคำ ตั้งกระทะร้อน ใส่น้ำมันหมู น้ำมันร้อน ใส่เครื่อง ผัดให้หอม ใส่เห็ด ปรุงรสด้วยน้ำปลาน้ำมันหอย ผัดพอสุกใส่ใบโหระพา ยกลงตักใส่จาน ถ่ายรูปลงเฟสก่อนกิน</a:t>
            </a:r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9" y="4708270"/>
            <a:ext cx="2232248" cy="1674186"/>
          </a:xfrm>
          <a:prstGeom prst="rect">
            <a:avLst/>
          </a:prstGeom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1029" y="4800257"/>
            <a:ext cx="2088232" cy="156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851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42. </a:t>
            </a:r>
            <a:r>
              <a:rPr lang="th-TH" sz="4800" dirty="0">
                <a:solidFill>
                  <a:srgbClr val="FFFF00"/>
                </a:solidFill>
                <a:latin typeface="#ZF Diffx" pitchFamily="2" charset="0"/>
                <a:cs typeface="+mn-cs"/>
              </a:rPr>
              <a:t>"ผัดพริกกระดูกหมู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อ่อนหน่อไม้ </a:t>
            </a:r>
            <a:r>
              <a:rPr lang="th-TH" sz="4800" dirty="0">
                <a:solidFill>
                  <a:srgbClr val="FFFF00"/>
                </a:solidFill>
                <a:latin typeface="#ZF Diffx" pitchFamily="2" charset="0"/>
                <a:cs typeface="+mn-cs"/>
              </a:rPr>
              <a:t>"</a:t>
            </a: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387" y="1340768"/>
            <a:ext cx="4224469" cy="3168352"/>
          </a:xfrm>
        </p:spPr>
      </p:pic>
      <p:pic>
        <p:nvPicPr>
          <p:cNvPr id="6" name="ตัวแทนเนื้อหา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692233"/>
            <a:ext cx="2232248" cy="1674186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5138988" y="1143461"/>
            <a:ext cx="3681484" cy="513986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 algn="thaiDist"/>
            <a:r>
              <a:rPr lang="th-TH" dirty="0" smtClean="0"/>
              <a:t>      </a:t>
            </a:r>
            <a:r>
              <a:rPr lang="th-TH" sz="2000" dirty="0"/>
              <a:t>หน่อไม้ตัดมาแล้วต้องต้มทันที เพราะความหวานของน้ำเลี้ยงยังไม่ระเหยออกไป ปอกกาบออก หั่นชิ้นตามแบบที่ต้องการใส่หม้อต้มเดือดสิบนาทีอ่อนตัวดี รินน้ำออกแล้วเอาหม้อไปตั้งไฟคั่วหน่อไม้จนมีกลิ่นหอมเนื้อจะหวาน แล้วต่อไปทำได้ทุกเมนู วันนี้ลุงหนวดเอาผัดพริกกระดูกหมูอ่อน พริกขี้หนูสดสิบห้าเมล็ด กระเทียมห้ากลีบ ขมิ้นแง่งปลายนิ้ว ซอยผิวมะกรูดเอาครกมาตั้ง ใส่พริกไทยดำสิบเมล็ด โขลก ใส่เครื่องที่ว่าโรย</a:t>
            </a:r>
            <a:r>
              <a:rPr lang="th-TH" sz="2000" dirty="0" err="1"/>
              <a:t>เกลือย</a:t>
            </a:r>
            <a:r>
              <a:rPr lang="th-TH" sz="2000" dirty="0"/>
              <a:t>ป่น ตำแบบหยาบ ตั้ง</a:t>
            </a:r>
            <a:r>
              <a:rPr lang="th-TH" sz="2000" dirty="0" err="1"/>
              <a:t>กะทะ</a:t>
            </a:r>
            <a:r>
              <a:rPr lang="th-TH" sz="2000" dirty="0"/>
              <a:t>ร้อน ใส่น้ำมันหมูร้อน เอาเครื่องในครกลงผัดหอมดีใส่หมูที่หั่น สักครู่เอาหน่อไม้ลงใส่ผัดเข้ากัน ปรุงรสด้วยน้ำปลาดี น้ำมันหอย น้ำตาลทรายเล็กน้อย ฉีกใบมะกรูดโรยทั่วๆ ผัดไฟแรงๆแล้วปิดไฟยกลงตักใส่ชาม ได้แบบนี้</a:t>
            </a:r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751" y="4719815"/>
            <a:ext cx="2136237" cy="1602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534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43. </a:t>
            </a:r>
            <a:r>
              <a:rPr lang="th-TH" sz="4800" dirty="0">
                <a:solidFill>
                  <a:srgbClr val="FFFF00"/>
                </a:solidFill>
                <a:latin typeface="#ZF Diffx" pitchFamily="2" charset="0"/>
                <a:cs typeface="+mn-cs"/>
              </a:rPr>
              <a:t>"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ผัดโหระพาเห็ดรวม"</a:t>
            </a:r>
            <a:endParaRPr lang="th-TH" sz="4800" dirty="0">
              <a:solidFill>
                <a:srgbClr val="FFFF00"/>
              </a:solidFill>
              <a:latin typeface="#ZF Diffx" pitchFamily="2" charset="0"/>
              <a:cs typeface="+mn-cs"/>
            </a:endParaRP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387" y="1340768"/>
            <a:ext cx="4224469" cy="3168351"/>
          </a:xfrm>
        </p:spPr>
      </p:pic>
      <p:pic>
        <p:nvPicPr>
          <p:cNvPr id="6" name="ตัวแทนเนื้อหา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692233"/>
            <a:ext cx="2232248" cy="1674186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5138988" y="1143461"/>
            <a:ext cx="3681484" cy="513986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 algn="thaiDist"/>
            <a:r>
              <a:rPr lang="th-TH" dirty="0" smtClean="0"/>
              <a:t>      </a:t>
            </a:r>
            <a:r>
              <a:rPr lang="th-TH" sz="2000" dirty="0"/>
              <a:t>เมื่อวานนี้ไปเก็บเห็ดในห้างได้</a:t>
            </a:r>
            <a:r>
              <a:rPr lang="th-TH" sz="2000" dirty="0" err="1"/>
              <a:t>แชมปิญ</a:t>
            </a:r>
            <a:r>
              <a:rPr lang="th-TH" sz="2000" dirty="0"/>
              <a:t>อง(กระดุม) ขาว น้ำตาล และเห็ดเข็มทองมาทำน้ำหมักเอ็นไซม์ เห็ดเป็นยาแล้ว ก็เห็ดเป็นอาหารแบ่งไว้ทำอาหาร สูตรผัดใบโหระพา ตอนขับรถลงกทม.ผ่าน </a:t>
            </a:r>
            <a:r>
              <a:rPr lang="th-TH" sz="2000" dirty="0" err="1"/>
              <a:t>อ.บรบือ</a:t>
            </a:r>
            <a:r>
              <a:rPr lang="th-TH" sz="2000" dirty="0"/>
              <a:t> ซื้อมันแกวของดังพื้นถิ่นติดมา จัดใส่ลงเมนูผัดรวมกับเห็ด เตรียมหั่นเห็ด หั่นมันแกว ไปเด็ดใบโหระพาที่คนกทม.ปลูกแซมดอกไม้ ปอกกระเทียมห้ากลีบ พริกขี้หนูเมล็ดแดงเก้าเมล็ด ใส่ครก ใส่พริกไทยเม็ดสักยี่สิบเมล็ดลงโขลกหยาบๆ ตั้ง</a:t>
            </a:r>
            <a:r>
              <a:rPr lang="th-TH" sz="2000" dirty="0" err="1"/>
              <a:t>กะทะ</a:t>
            </a:r>
            <a:r>
              <a:rPr lang="th-TH" sz="2000" dirty="0"/>
              <a:t>ร้อน ใส่น้ำมันรอร้อน เอาเครื่องโขลกลงใส่ ผัดจนหอมใส่มันแกว ผัดพอสุก ใส่เห็ดกระดุม ผัดสักครู่ใส่เห็ดเข็มทอง ใส่น้ำซุปลงหน่อย ปรุงรสด้วยน้ำมันหอย น้ำปลาดี น้ำตาลทรายเล็กน้อย ผัดสุกใส่ใบโหระพา ตักใส่จาน </a:t>
            </a:r>
            <a:r>
              <a:rPr lang="th-TH" sz="2000" dirty="0" smtClean="0"/>
              <a:t> </a:t>
            </a:r>
            <a:endParaRPr lang="th-TH" sz="2000" dirty="0"/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751" y="4719815"/>
            <a:ext cx="2136236" cy="1602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44. 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“เห็ดผึ้งข้าวผัดน้ำมันหอย"</a:t>
            </a:r>
            <a:endParaRPr lang="th-TH" sz="4800" dirty="0">
              <a:solidFill>
                <a:srgbClr val="FFFF00"/>
              </a:solidFill>
              <a:latin typeface="#ZF Diffx" pitchFamily="2" charset="0"/>
              <a:cs typeface="+mn-cs"/>
            </a:endParaRP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387" y="1340768"/>
            <a:ext cx="4224469" cy="3168351"/>
          </a:xfrm>
        </p:spPr>
      </p:pic>
      <p:pic>
        <p:nvPicPr>
          <p:cNvPr id="6" name="ตัวแทนเนื้อหา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7" y="4627204"/>
            <a:ext cx="2318953" cy="1739215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5004048" y="1196752"/>
            <a:ext cx="3681484" cy="126188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 algn="thaiDist"/>
            <a:r>
              <a:rPr lang="th-TH" dirty="0" smtClean="0"/>
              <a:t>      </a:t>
            </a:r>
            <a:r>
              <a:rPr lang="th-TH" sz="2400" dirty="0"/>
              <a:t>เห็ดผึ้งข้าว(หวาน) ผัดน้ำมันหอยใส่สีเขียวด้วยยอดชายา หั่นชิ้นพอดี แช่น้ำปูนใสเพิ่มความกรุบ</a:t>
            </a:r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4627204"/>
            <a:ext cx="2304256" cy="1728192"/>
          </a:xfrm>
          <a:prstGeom prst="rect">
            <a:avLst/>
          </a:prstGeom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331" y="4583162"/>
            <a:ext cx="2362977" cy="1772233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7962" y="2512826"/>
            <a:ext cx="2589717" cy="194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660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45. 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“เห็ด</a:t>
            </a:r>
            <a:r>
              <a:rPr lang="th-TH" sz="4800" dirty="0" err="1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ตะปู้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ผัดไข่ "</a:t>
            </a:r>
            <a:endParaRPr lang="th-TH" sz="4800" dirty="0">
              <a:solidFill>
                <a:srgbClr val="FFFF00"/>
              </a:solidFill>
              <a:latin typeface="#ZF Diffx" pitchFamily="2" charset="0"/>
              <a:cs typeface="+mn-cs"/>
            </a:endParaRP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48" y="1196753"/>
            <a:ext cx="4550726" cy="3024336"/>
          </a:xfrm>
        </p:spPr>
      </p:pic>
      <p:pic>
        <p:nvPicPr>
          <p:cNvPr id="6" name="ตัวแทนเนื้อหา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7" y="4726243"/>
            <a:ext cx="2318953" cy="1541137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5220072" y="1196752"/>
            <a:ext cx="3465460" cy="310854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 algn="thaiDist"/>
            <a:r>
              <a:rPr lang="th-TH" dirty="0" smtClean="0"/>
              <a:t>      เห็ด</a:t>
            </a:r>
            <a:r>
              <a:rPr lang="th-TH" dirty="0" err="1" smtClean="0"/>
              <a:t>ตะปู้</a:t>
            </a:r>
            <a:r>
              <a:rPr lang="th-TH" dirty="0" smtClean="0"/>
              <a:t>ผัด</a:t>
            </a:r>
            <a:r>
              <a:rPr lang="th-TH" dirty="0"/>
              <a:t>ไข่น้ำมันหอย</a:t>
            </a:r>
          </a:p>
          <a:p>
            <a:pPr lvl="1" algn="thaiDist"/>
            <a:r>
              <a:rPr lang="th-TH" dirty="0"/>
              <a:t>พอดีเก็บถั่วฝักยาวที่ปลูกไว้มาใส่</a:t>
            </a:r>
            <a:r>
              <a:rPr lang="th-TH" dirty="0" smtClean="0"/>
              <a:t>เพิ่มขอ</a:t>
            </a:r>
            <a:r>
              <a:rPr lang="th-TH" dirty="0"/>
              <a:t>บอกว่าเป็นครั้งแรกที่เคยกิน</a:t>
            </a:r>
            <a:r>
              <a:rPr lang="th-TH" dirty="0" smtClean="0"/>
              <a:t>เห็ด</a:t>
            </a:r>
            <a:r>
              <a:rPr lang="th-TH" dirty="0" err="1" smtClean="0"/>
              <a:t>ตะปู้</a:t>
            </a:r>
            <a:r>
              <a:rPr lang="th-TH" dirty="0" smtClean="0"/>
              <a:t>อร่อย</a:t>
            </a:r>
            <a:r>
              <a:rPr lang="th-TH" dirty="0"/>
              <a:t>เข้ากันได้เป็นอย่างดีดอกอ่อนๆหั่นชิ้นเล็กๆ</a:t>
            </a:r>
          </a:p>
          <a:p>
            <a:pPr lvl="1" algn="thaiDist"/>
            <a:r>
              <a:rPr lang="th-TH" dirty="0" smtClean="0"/>
              <a:t> </a:t>
            </a:r>
            <a:endParaRPr lang="th-TH" dirty="0"/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4725615"/>
            <a:ext cx="2304256" cy="1531370"/>
          </a:xfrm>
          <a:prstGeom prst="rect">
            <a:avLst/>
          </a:prstGeom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331" y="4684081"/>
            <a:ext cx="2362977" cy="1570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333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45. </a:t>
            </a:r>
            <a:r>
              <a:rPr lang="th-TH" sz="4800" dirty="0">
                <a:solidFill>
                  <a:srgbClr val="FFFF00"/>
                </a:solidFill>
                <a:latin typeface="#ZF Diffx" pitchFamily="2" charset="0"/>
                <a:cs typeface="+mn-cs"/>
              </a:rPr>
              <a:t>“แกงเห็ดรวม "</a:t>
            </a: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502" y="1196753"/>
            <a:ext cx="4144722" cy="3108542"/>
          </a:xfrm>
        </p:spPr>
      </p:pic>
      <p:pic>
        <p:nvPicPr>
          <p:cNvPr id="6" name="ตัวแทนเนื้อหา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19" y="4573199"/>
            <a:ext cx="2258909" cy="1694182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5220072" y="1196752"/>
            <a:ext cx="3465460" cy="360098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 algn="thaiDist"/>
            <a:r>
              <a:rPr lang="th-TH" dirty="0" smtClean="0"/>
              <a:t>      </a:t>
            </a:r>
            <a:r>
              <a:rPr lang="th-TH" sz="2000" dirty="0"/>
              <a:t>แกงเห็ดรวม แกงลาว ตะไคร้หนึ่งต้นอวบๆหั่นแฉลบใส่หม้อ หอมแดงสามหัวปอกผ่าหกใส่หม้อ พริกแดงห้าเมล็ดทุบใส่หม้อ ใส่น้ำก้นหม้อตั้งไฟคั่วเครื่องให้หอม ใส่น้ำปลาแดก เดือดหอม</a:t>
            </a:r>
            <a:r>
              <a:rPr lang="th-TH" sz="2000" dirty="0" smtClean="0"/>
              <a:t>ฟ้ง </a:t>
            </a:r>
            <a:r>
              <a:rPr lang="th-TH" sz="2000" dirty="0"/>
              <a:t>เติมน้ำให้พอดีกับเนื้อเห็ด ใช้เห็ดไคลผ่า เห็ดน้ำหมาก </a:t>
            </a:r>
            <a:r>
              <a:rPr lang="th-TH" sz="2000" dirty="0" err="1"/>
              <a:t>เห็ดต่ง</a:t>
            </a:r>
            <a:r>
              <a:rPr lang="th-TH" sz="2000" dirty="0"/>
              <a:t>ฝน เห็ดเผาะ(นึ่ง</a:t>
            </a:r>
            <a:r>
              <a:rPr lang="th-TH" sz="2000" dirty="0" err="1"/>
              <a:t>ฟรีส</a:t>
            </a:r>
            <a:r>
              <a:rPr lang="th-TH" sz="2000" dirty="0"/>
              <a:t>ไว้) เห็ดปลวกน้ำฝนสองดอก น้ำเดือดอีกครั้งใส่เห็ดลงไป เห็ดสุกใส่ผักติ้ว ชิมปรุงรสอีกครั้ง ได้ที่ใส่ผักอีตู่ ยกลง แล้วก็....................</a:t>
            </a:r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4573198"/>
            <a:ext cx="2245048" cy="1683787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999817" y="4351599"/>
            <a:ext cx="1654131" cy="2205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372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46. </a:t>
            </a:r>
            <a:r>
              <a:rPr lang="th-TH" sz="4800" dirty="0">
                <a:solidFill>
                  <a:srgbClr val="FFFF00"/>
                </a:solidFill>
                <a:latin typeface="#ZF Diffx" pitchFamily="2" charset="0"/>
                <a:cs typeface="+mn-cs"/>
              </a:rPr>
              <a:t>“เห็ดออรินจิน้ำแดงคะน้า</a:t>
            </a:r>
            <a:r>
              <a:rPr lang="th-TH" sz="4800" dirty="0" err="1">
                <a:solidFill>
                  <a:srgbClr val="FFFF00"/>
                </a:solidFill>
                <a:latin typeface="#ZF Diffx" pitchFamily="2" charset="0"/>
                <a:cs typeface="+mn-cs"/>
              </a:rPr>
              <a:t>แม็ก</a:t>
            </a:r>
            <a:r>
              <a:rPr lang="th-TH" sz="4800" dirty="0">
                <a:solidFill>
                  <a:srgbClr val="FFFF00"/>
                </a:solidFill>
                <a:latin typeface="#ZF Diffx" pitchFamily="2" charset="0"/>
                <a:cs typeface="+mn-cs"/>
              </a:rPr>
              <a:t>ซิโก "</a:t>
            </a: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48" y="1196753"/>
            <a:ext cx="4677429" cy="3108542"/>
          </a:xfrm>
        </p:spPr>
      </p:pic>
      <p:pic>
        <p:nvPicPr>
          <p:cNvPr id="6" name="ตัวแทนเนื้อหา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574065"/>
            <a:ext cx="2528518" cy="1680410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5220072" y="1196752"/>
            <a:ext cx="3465460" cy="329320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 algn="thaiDist"/>
            <a:r>
              <a:rPr lang="th-TH" dirty="0" smtClean="0"/>
              <a:t>      </a:t>
            </a:r>
            <a:r>
              <a:rPr lang="th-TH" sz="2000" dirty="0"/>
              <a:t>เมนูวันนี้ เห็ดออรินจิน้ำแดงคะน้า</a:t>
            </a:r>
            <a:r>
              <a:rPr lang="th-TH" sz="2000" dirty="0" err="1"/>
              <a:t>แม็ก</a:t>
            </a:r>
            <a:r>
              <a:rPr lang="th-TH" sz="2000" dirty="0"/>
              <a:t>ซิโก ลวกผักชายาหยอดน้ำมันพืชแล้วล้างน้ำเย็นทันที พักใส่จานไว้ ทุบกระเทียม พริกแดง หั่นเห็ดออรินจิ ตั้ง</a:t>
            </a:r>
            <a:r>
              <a:rPr lang="th-TH" sz="2000" dirty="0" err="1"/>
              <a:t>กะทะ</a:t>
            </a:r>
            <a:r>
              <a:rPr lang="th-TH" sz="2000" dirty="0"/>
              <a:t>ร้อน ใส่น้ำมันร้อน ใส่กระเทียมพริกลงผัดให้หอม ใส่เห็ด ปรุงรสด้วยน้ำมันหอย </a:t>
            </a:r>
            <a:r>
              <a:rPr lang="th-TH" sz="2000" dirty="0" err="1"/>
              <a:t>ซีอิ๊ว</a:t>
            </a:r>
            <a:r>
              <a:rPr lang="th-TH" sz="2000" dirty="0"/>
              <a:t>ขาว น้ำตาลเล็กน้อย พริกไทยดำป่น ผัดใกล้สุกใส่เหล้าจีน แล้วตักราดลงบนคะน้า</a:t>
            </a:r>
            <a:r>
              <a:rPr lang="th-TH" sz="2000" dirty="0" err="1"/>
              <a:t>แม็ก</a:t>
            </a:r>
            <a:r>
              <a:rPr lang="th-TH" sz="2000" dirty="0"/>
              <a:t>ซิโก ได้แบบนี้ มาทานด้วยกันยามแลง</a:t>
            </a:r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4586969"/>
            <a:ext cx="2512876" cy="1670015"/>
          </a:xfrm>
          <a:prstGeom prst="rect">
            <a:avLst/>
          </a:prstGeom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330" y="4586969"/>
            <a:ext cx="2509101" cy="1667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089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46. 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“ป่นเห็ดไคล "</a:t>
            </a:r>
            <a:endParaRPr lang="th-TH" sz="4800" dirty="0">
              <a:solidFill>
                <a:srgbClr val="FFFF00"/>
              </a:solidFill>
              <a:latin typeface="#ZF Diffx" pitchFamily="2" charset="0"/>
              <a:cs typeface="+mn-cs"/>
            </a:endParaRP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501" y="1196753"/>
            <a:ext cx="4144722" cy="3108542"/>
          </a:xfrm>
        </p:spPr>
      </p:pic>
      <p:pic>
        <p:nvPicPr>
          <p:cNvPr id="6" name="ตัวแทนเนื้อหา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586969"/>
            <a:ext cx="2033410" cy="1525058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5220072" y="1196752"/>
            <a:ext cx="3600400" cy="329320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 algn="thaiDist"/>
            <a:r>
              <a:rPr lang="th-TH" dirty="0" smtClean="0"/>
              <a:t>      </a:t>
            </a:r>
            <a:r>
              <a:rPr lang="th-TH" sz="1800" dirty="0" smtClean="0"/>
              <a:t> ย่าง</a:t>
            </a:r>
            <a:r>
              <a:rPr lang="th-TH" sz="1800" dirty="0"/>
              <a:t>เห็ดไคลหอมตลบอบอวลหอมจริงๆหอมกว่าเห็ดหอมจีนหลายเท่า เตรียมเครื่องป่นคั่วกระเทียม หอมแดง พริกแดง สุกดี ย่างปลาทูหนึ่งตัว ปอกกระเทียมหอมเด็ดขั้วพริกลงครก แกะปลาทูเอาแต่เนื้อ ใส่เห็ดไคลย่างลงตำแหลก ใส่หม้อตั้งไฟเติมน้ำพอขลุกขลิก พอเดือดปรุงรสด้วยน้ำปลาแดกสองทัพพี น้ำตาลทรายนิด คนคั่วเข้ากันเดือดสุก ตักใส่ชาม แล้วจะกินกับอะไรดี พอดีกับดอกตระบอง</a:t>
            </a:r>
            <a:r>
              <a:rPr lang="th-TH" sz="1800" dirty="0" err="1"/>
              <a:t>เพ็ช</a:t>
            </a:r>
            <a:r>
              <a:rPr lang="th-TH" sz="1800" dirty="0"/>
              <a:t>รออกมาปีละครั้ง เอามาต้มสุก แล้วก็เป็นจานอาหารพาร์ตเนอร์สำหรับวันนี้</a:t>
            </a:r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3484" y="4586968"/>
            <a:ext cx="2033411" cy="1525058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4716791"/>
            <a:ext cx="1889397" cy="1417048"/>
          </a:xfrm>
          <a:prstGeom prst="rect">
            <a:avLst/>
          </a:prstGeom>
        </p:spPr>
      </p:pic>
      <p:pic>
        <p:nvPicPr>
          <p:cNvPr id="9" name="รูปภาพ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4057" y="4771528"/>
            <a:ext cx="1816415" cy="1362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238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000" dirty="0" smtClean="0">
                <a:solidFill>
                  <a:srgbClr val="FFFF00"/>
                </a:solidFill>
                <a:latin typeface="#ZF Diffx"/>
                <a:cs typeface="#ZF Diffx" pitchFamily="2" charset="0"/>
              </a:rPr>
              <a:t>4. </a:t>
            </a:r>
            <a:r>
              <a:rPr lang="th-TH" sz="4000" dirty="0" smtClean="0">
                <a:solidFill>
                  <a:srgbClr val="FFFF00"/>
                </a:solidFill>
                <a:latin typeface="#ZF Diffx"/>
                <a:cs typeface="+mn-cs"/>
              </a:rPr>
              <a:t>ผัด</a:t>
            </a:r>
            <a:r>
              <a:rPr lang="th-TH" sz="4000" dirty="0">
                <a:solidFill>
                  <a:srgbClr val="FFFF00"/>
                </a:solidFill>
                <a:latin typeface="#ZF Diffx"/>
                <a:cs typeface="+mn-cs"/>
              </a:rPr>
              <a:t>กระเพราลูกชิ้นปลากรายเห็ดมันปู</a:t>
            </a: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263" y="1340768"/>
            <a:ext cx="4512501" cy="3384376"/>
          </a:xfrm>
        </p:spPr>
      </p:pic>
      <p:pic>
        <p:nvPicPr>
          <p:cNvPr id="6" name="ตัวแทนเนื้อหา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4788230"/>
            <a:ext cx="2100022" cy="1575016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5220072" y="1268760"/>
            <a:ext cx="3744416" cy="526297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 algn="thaiDist"/>
            <a:r>
              <a:rPr lang="th-TH" dirty="0"/>
              <a:t>    วันนี้เมนูผัดกระเพราลูกชิ้นปลากรายเห็ดมันปู พริกขี้หนู พริกไทยดำ กระเทียม ขมิ้น โขลกหยาบ หั่นลูกชิ้นปลากรายขวางสี่ ลวกเห็ดมันปู ตั้ง</a:t>
            </a:r>
            <a:r>
              <a:rPr lang="th-TH" dirty="0" err="1"/>
              <a:t>กะทะ</a:t>
            </a:r>
            <a:r>
              <a:rPr lang="th-TH" dirty="0"/>
              <a:t>ร้อน น้ำมันร้อน ใส่เครื่องตำผัดให้หอม ใส่ลูกชิ้นปลาฉีกใบมะกรูดใส่ ผัดสักครู่ใส่เห็ด ปรุงรสด้วยน้ำปลาดี น้ำมันหอย น้ำตาลหรือผงนัวเล็กน้อย พอสุกใส่ใบกะเพราลงผัดทั่วแล้วยกขึ้น เรียกดังๆ กินข้าว</a:t>
            </a:r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824156"/>
            <a:ext cx="1944216" cy="1458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1380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47. 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“ข้าวต้มเห็ดเยื่อไผ่"</a:t>
            </a:r>
            <a:endParaRPr lang="th-TH" sz="4800" dirty="0">
              <a:solidFill>
                <a:srgbClr val="FFFF00"/>
              </a:solidFill>
              <a:latin typeface="#ZF Diffx" pitchFamily="2" charset="0"/>
              <a:cs typeface="+mn-cs"/>
            </a:endParaRP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268760"/>
            <a:ext cx="4659076" cy="3096344"/>
          </a:xfrm>
        </p:spPr>
      </p:pic>
      <p:pic>
        <p:nvPicPr>
          <p:cNvPr id="6" name="ตัวแทนเนื้อหา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7380" y="4716972"/>
            <a:ext cx="2078949" cy="1381635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5220072" y="1196752"/>
            <a:ext cx="3600400" cy="34778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 algn="thaiDist"/>
            <a:r>
              <a:rPr lang="th-TH" sz="2000" dirty="0" smtClean="0"/>
              <a:t> ทำ</a:t>
            </a:r>
            <a:r>
              <a:rPr lang="th-TH" sz="2000" dirty="0"/>
              <a:t>เป็นสองสูตร คือสูตรธรรมดาแบบข้าวต้ม</a:t>
            </a:r>
            <a:r>
              <a:rPr lang="th-TH" sz="2000" dirty="0" smtClean="0"/>
              <a:t>ทั่วไปกับ</a:t>
            </a:r>
            <a:r>
              <a:rPr lang="th-TH" sz="2000" dirty="0"/>
              <a:t>สูตร</a:t>
            </a:r>
            <a:r>
              <a:rPr lang="th-TH" sz="2000" dirty="0" err="1"/>
              <a:t>แบบก๋วยจั๊บ</a:t>
            </a:r>
            <a:r>
              <a:rPr lang="th-TH" sz="2000" dirty="0"/>
              <a:t>อุบล เพิ่มหอมเจียวและหมู</a:t>
            </a:r>
            <a:r>
              <a:rPr lang="th-TH" sz="2000" dirty="0" err="1" smtClean="0"/>
              <a:t>ยอแซ่บ</a:t>
            </a:r>
            <a:r>
              <a:rPr lang="th-TH" sz="2000" dirty="0"/>
              <a:t>ขนาดเนื้อเห็ดเยื่อไผ่สดจะกรุ๊ปๆๆ</a:t>
            </a:r>
            <a:r>
              <a:rPr lang="th-TH" sz="2000" dirty="0" smtClean="0"/>
              <a:t>มากสิ่ง</a:t>
            </a:r>
            <a:r>
              <a:rPr lang="th-TH" sz="2000" dirty="0"/>
              <a:t>ที่ขาดคือผักใบเขียวพอดีไม่มีต้นหอมเลยดูไม่</a:t>
            </a:r>
            <a:r>
              <a:rPr lang="th-TH" sz="2000" dirty="0" smtClean="0"/>
              <a:t>สดใส</a:t>
            </a:r>
          </a:p>
          <a:p>
            <a:pPr lvl="1" algn="thaiDist"/>
            <a:r>
              <a:rPr lang="th-TH" sz="2000" u="sng" dirty="0" smtClean="0"/>
              <a:t>เก็บเห็ดเยื่อไผ่สด</a:t>
            </a:r>
            <a:r>
              <a:rPr lang="th-TH" sz="2000" dirty="0" smtClean="0"/>
              <a:t>มาล้างทำความสะอาดแล้วหั่นชิ้นพอคำ นำไปลวกน้ำร้อน แล้วพักให้สะเด็ดน้ำ  นำข้าวต้มที่ปรุงรสแล้วตักใส่ชามตามด้วยเห็ดเยื่อไผ่ที่ลวกไว้ และเพิ่มหมูยอ ต้นหอมผักชี พริกไทยหอมเจียวหรือกระเทียมเจียวปรุงรสตามชอบใจ</a:t>
            </a:r>
            <a:endParaRPr lang="th-TH" sz="2000" dirty="0"/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280" y="4701955"/>
            <a:ext cx="2172868" cy="1444052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8712" y="4701955"/>
            <a:ext cx="2101547" cy="1396652"/>
          </a:xfrm>
          <a:prstGeom prst="rect">
            <a:avLst/>
          </a:prstGeom>
        </p:spPr>
      </p:pic>
      <p:pic>
        <p:nvPicPr>
          <p:cNvPr id="9" name="รูปภาพ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3165" y="4716971"/>
            <a:ext cx="2078951" cy="138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96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48. 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“ไข่ตุ๋นเห็ดเยื่อไผ่"</a:t>
            </a:r>
            <a:endParaRPr lang="th-TH" sz="4800" dirty="0">
              <a:solidFill>
                <a:srgbClr val="FFFF00"/>
              </a:solidFill>
              <a:latin typeface="#ZF Diffx" pitchFamily="2" charset="0"/>
              <a:cs typeface="+mn-cs"/>
            </a:endParaRP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268760"/>
            <a:ext cx="4659075" cy="3096344"/>
          </a:xfrm>
        </p:spPr>
      </p:pic>
      <p:pic>
        <p:nvPicPr>
          <p:cNvPr id="6" name="ตัวแทนเนื้อหา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0810" y="4764372"/>
            <a:ext cx="2078949" cy="1381634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5220072" y="1196752"/>
            <a:ext cx="3600400" cy="317009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 algn="thaiDist"/>
            <a:r>
              <a:rPr lang="th-TH" sz="2000" dirty="0" smtClean="0"/>
              <a:t> นำไข่ไก่สามฟอง และเห็ดเยื่อไผ่ที่ล้างทำความสะอาดเอาแต่กระโปรงและก้านมาหั่นชิ้นพอคำ  ตีไข่ให้เข้ากันกรองด้วยกระชอนสักสองครั้งใส่เครื่องปรุง บุบพริกไทยดำให้ละ</a:t>
            </a:r>
            <a:r>
              <a:rPr lang="th-TH" sz="2000" dirty="0" err="1" smtClean="0"/>
              <a:t>อียด</a:t>
            </a:r>
            <a:r>
              <a:rPr lang="th-TH" sz="2000" dirty="0" smtClean="0"/>
              <a:t> หอมแดงซอย ต้นหอม เพิ่มรสชาติด้วยพริกขี้หนูสวนบุบสักสามเม็ด และเห็ดหอมหั่นชิ้นบางคนให้เข้ากัน แล้วเอาเห็ดเยื่อไผ่ลงไป ตั้งซึงให้น้ำเดือดแล้วนำถ้วยที่ผสมเสร็จแล้วไปนึ่งปิดฝา สัก </a:t>
            </a:r>
            <a:r>
              <a:rPr lang="en-US" sz="2000" dirty="0" smtClean="0"/>
              <a:t>15 </a:t>
            </a:r>
            <a:r>
              <a:rPr lang="th-TH" sz="2000" dirty="0" smtClean="0"/>
              <a:t>นาทีห้ามเปิดเสร็จแล้วจะได้ไข่ตุ๋นที่น่ากิน</a:t>
            </a:r>
            <a:endParaRPr lang="th-TH" sz="2000" dirty="0"/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280" y="4701955"/>
            <a:ext cx="2125909" cy="1412843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2098" y="4749354"/>
            <a:ext cx="2101545" cy="1396652"/>
          </a:xfrm>
          <a:prstGeom prst="rect">
            <a:avLst/>
          </a:prstGeom>
        </p:spPr>
      </p:pic>
      <p:pic>
        <p:nvPicPr>
          <p:cNvPr id="9" name="รูปภาพ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3148" y="4733162"/>
            <a:ext cx="2078950" cy="138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316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49. 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“ยำเห็ดสามอย่าง"</a:t>
            </a:r>
            <a:endParaRPr lang="th-TH" sz="4800" dirty="0">
              <a:solidFill>
                <a:srgbClr val="FFFF00"/>
              </a:solidFill>
              <a:latin typeface="#ZF Diffx" pitchFamily="2" charset="0"/>
              <a:cs typeface="+mn-cs"/>
            </a:endParaRP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268760"/>
            <a:ext cx="4659075" cy="3096343"/>
          </a:xfrm>
        </p:spPr>
      </p:pic>
      <p:pic>
        <p:nvPicPr>
          <p:cNvPr id="6" name="ตัวแทนเนื้อหา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0811" y="4764372"/>
            <a:ext cx="2078947" cy="1381634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5220072" y="1196752"/>
            <a:ext cx="3600400" cy="317009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 algn="thaiDist"/>
            <a:r>
              <a:rPr lang="th-TH" sz="2000" dirty="0"/>
              <a:t>เห็ดเยื่อไผ่ดอกเธออวบอ้วนกำลังกิน</a:t>
            </a:r>
          </a:p>
          <a:p>
            <a:pPr lvl="1" algn="thaiDist"/>
            <a:r>
              <a:rPr lang="th-TH" sz="2000" dirty="0"/>
              <a:t>น่าจะทำยำเห็ด</a:t>
            </a:r>
            <a:r>
              <a:rPr lang="th-TH" sz="2000" dirty="0" err="1"/>
              <a:t>แซ่บๆๆ</a:t>
            </a:r>
            <a:r>
              <a:rPr lang="th-TH" sz="2000" dirty="0"/>
              <a:t>สักจาน</a:t>
            </a:r>
          </a:p>
          <a:p>
            <a:pPr lvl="1" algn="thaiDist"/>
            <a:r>
              <a:rPr lang="th-TH" sz="2000" dirty="0"/>
              <a:t>ไป</a:t>
            </a:r>
            <a:r>
              <a:rPr lang="th-TH" sz="2000" dirty="0">
                <a:solidFill>
                  <a:srgbClr val="FF0000"/>
                </a:solidFill>
              </a:rPr>
              <a:t>เก็บเห็ดขอนและเห็ดจมูกหมู </a:t>
            </a:r>
            <a:r>
              <a:rPr lang="th-TH" sz="2000" dirty="0"/>
              <a:t>มีหมูยอทอดเพิ่ม</a:t>
            </a:r>
            <a:r>
              <a:rPr lang="th-TH" sz="2000" dirty="0" smtClean="0"/>
              <a:t>รสชาติเก็บ</a:t>
            </a:r>
            <a:r>
              <a:rPr lang="th-TH" sz="2000" dirty="0"/>
              <a:t>มะนาวที่ต้นลูกหนึ่งไว้ทำยำขาดผักใบ</a:t>
            </a:r>
            <a:r>
              <a:rPr lang="th-TH" sz="2000" dirty="0" smtClean="0"/>
              <a:t>เขียวได้</a:t>
            </a:r>
            <a:r>
              <a:rPr lang="th-TH" sz="2000" dirty="0"/>
              <a:t>เมนู</a:t>
            </a:r>
            <a:r>
              <a:rPr lang="th-TH" sz="2000" dirty="0" smtClean="0"/>
              <a:t>อร่อย</a:t>
            </a:r>
          </a:p>
          <a:p>
            <a:pPr lvl="1" algn="thaiDist"/>
            <a:r>
              <a:rPr lang="th-TH" sz="2000" dirty="0" smtClean="0"/>
              <a:t> </a:t>
            </a:r>
            <a:r>
              <a:rPr lang="th-TH" sz="2000" dirty="0"/>
              <a:t>" ยำ เ </a:t>
            </a:r>
            <a:r>
              <a:rPr lang="th-TH" sz="2000" dirty="0" err="1"/>
              <a:t>ห็</a:t>
            </a:r>
            <a:r>
              <a:rPr lang="th-TH" sz="2000" dirty="0"/>
              <a:t> ด ส า ม ส ห า </a:t>
            </a:r>
            <a:r>
              <a:rPr lang="th-TH" sz="2000" dirty="0" smtClean="0"/>
              <a:t>ย“</a:t>
            </a:r>
          </a:p>
          <a:p>
            <a:pPr lvl="1" algn="thaiDist"/>
            <a:r>
              <a:rPr lang="th-TH" sz="2000" dirty="0" smtClean="0"/>
              <a:t>แต่</a:t>
            </a:r>
            <a:r>
              <a:rPr lang="th-TH" sz="2000" dirty="0" smtClean="0">
                <a:solidFill>
                  <a:srgbClr val="FF0000"/>
                </a:solidFill>
              </a:rPr>
              <a:t>ขาดผัดเลยดูน่าตาเหมือนผัด </a:t>
            </a:r>
            <a:r>
              <a:rPr lang="th-TH" sz="2000" dirty="0" smtClean="0"/>
              <a:t>รสชาติไม่จัดจ้านเท่าไหร่เหมาะสำหรับคนทานเผ็ดไม่ได้เป็นอาหารสุขภาพ</a:t>
            </a:r>
            <a:r>
              <a:rPr lang="th-TH" sz="2000" dirty="0" smtClean="0">
                <a:solidFill>
                  <a:srgbClr val="FF0000"/>
                </a:solidFill>
              </a:rPr>
              <a:t>ดีลดความอ้วน</a:t>
            </a:r>
            <a:r>
              <a:rPr lang="th-TH" sz="2000" dirty="0" smtClean="0"/>
              <a:t>ได้นะจะบอกให้ </a:t>
            </a:r>
            <a:r>
              <a:rPr lang="en-US" sz="2000" dirty="0" smtClean="0"/>
              <a:t>….</a:t>
            </a:r>
            <a:endParaRPr lang="th-TH" sz="2000" dirty="0"/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188" y="4757827"/>
            <a:ext cx="2125907" cy="1412843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9013" y="4749354"/>
            <a:ext cx="1787714" cy="1396652"/>
          </a:xfrm>
          <a:prstGeom prst="rect">
            <a:avLst/>
          </a:prstGeom>
        </p:spPr>
      </p:pic>
      <p:pic>
        <p:nvPicPr>
          <p:cNvPr id="9" name="รูปภาพ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749354"/>
            <a:ext cx="2078950" cy="1381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09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50. </a:t>
            </a:r>
            <a:r>
              <a:rPr lang="th-TH" sz="4800" dirty="0">
                <a:solidFill>
                  <a:srgbClr val="FFFF00"/>
                </a:solidFill>
                <a:latin typeface="#ZF Diffx" pitchFamily="2" charset="0"/>
                <a:cs typeface="+mn-cs"/>
              </a:rPr>
              <a:t>“แกงคั่วเห็ดเผาะ เห็ดจมูกหมู ปลาดุกย่าง"</a:t>
            </a: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595" y="1196752"/>
            <a:ext cx="4128457" cy="3096343"/>
          </a:xfrm>
        </p:spPr>
      </p:pic>
      <p:pic>
        <p:nvPicPr>
          <p:cNvPr id="6" name="ตัวแทนเนื้อหา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4439536"/>
            <a:ext cx="2545912" cy="1909435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5796136" y="1196752"/>
            <a:ext cx="3024336" cy="501675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 algn="thaiDist"/>
            <a:r>
              <a:rPr lang="th-TH" sz="2000" dirty="0"/>
              <a:t>แกงคั่วเห็ดเผาะ เห็ดจมูกหมู ปลาดุกย่าง ใส่</a:t>
            </a:r>
            <a:r>
              <a:rPr lang="th-TH" sz="2000" dirty="0">
                <a:solidFill>
                  <a:srgbClr val="FF0000"/>
                </a:solidFill>
              </a:rPr>
              <a:t>ใบเปราะหอม</a:t>
            </a:r>
            <a:r>
              <a:rPr lang="th-TH" sz="2000" dirty="0"/>
              <a:t>(ตูบ</a:t>
            </a:r>
            <a:r>
              <a:rPr lang="th-TH" sz="2000" dirty="0" err="1"/>
              <a:t>หมูบ</a:t>
            </a:r>
            <a:r>
              <a:rPr lang="th-TH" sz="2000" dirty="0"/>
              <a:t>) ใบชะพลู(อี</a:t>
            </a:r>
            <a:r>
              <a:rPr lang="th-TH" sz="2000" dirty="0" err="1"/>
              <a:t>เลิด</a:t>
            </a:r>
            <a:r>
              <a:rPr lang="th-TH" sz="2000" dirty="0"/>
              <a:t>) พร้อม หอมเห็ดหอมผัก ตั้ง</a:t>
            </a:r>
            <a:r>
              <a:rPr lang="th-TH" sz="2000" dirty="0" err="1"/>
              <a:t>กะทะ</a:t>
            </a:r>
            <a:r>
              <a:rPr lang="th-TH" sz="2000" dirty="0"/>
              <a:t>ใส่กะทิหนึ่งกล่องไฟอ่อน เคียวกะทิสิบนาทีให้แตกมัน ใส่น้ำพริกแกงคั่วตำเองยิ่งหอม เร่งไฟสักพักคั่วพริกกับกะทิให้หอม ลดไฟลงให้เครื่องแกงกับกะทิปุดๆแตกมันใสออกมาหมั่นคั่วไม่ให้ไหม(ถึงเรียกแกงคั่ว) หอมดีแล้วใส่เนื้อปลาดุกย่างที่แกะเอาแต่เนื้อ ผัดคั่วสักครู่แล้วใส่เห็ดลงคั่ว เติมน้ำพอขลุกขลิกคั่วจนสุก ปรุงรสด้วยน้ำปลาดี น้ำตาลนิดหน่อย แล้วใส่ผักคั่วด้วยกันพอหอม เสร็จแล้ว มา</a:t>
            </a:r>
            <a:r>
              <a:rPr lang="th-TH" sz="2000" dirty="0" err="1"/>
              <a:t>เด้อ</a:t>
            </a:r>
            <a:r>
              <a:rPr lang="th-TH" sz="2000" dirty="0"/>
              <a:t>พี่น้อง</a:t>
            </a:r>
          </a:p>
        </p:txBody>
      </p:sp>
      <p:pic>
        <p:nvPicPr>
          <p:cNvPr id="9" name="รูปภาพ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476152"/>
            <a:ext cx="2448272" cy="183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336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51. 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“ป่นเห็ดไคล"</a:t>
            </a:r>
            <a:endParaRPr lang="th-TH" sz="4800" dirty="0">
              <a:solidFill>
                <a:srgbClr val="FFFF00"/>
              </a:solidFill>
              <a:latin typeface="#ZF Diffx" pitchFamily="2" charset="0"/>
              <a:cs typeface="+mn-cs"/>
            </a:endParaRP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845" y="1268760"/>
            <a:ext cx="4128457" cy="3096343"/>
          </a:xfrm>
        </p:spPr>
      </p:pic>
      <p:pic>
        <p:nvPicPr>
          <p:cNvPr id="6" name="ตัวแทนเนื้อหา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3266" y="4581128"/>
            <a:ext cx="2049260" cy="1536945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5220072" y="1196752"/>
            <a:ext cx="3600400" cy="317009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 algn="thaiDist"/>
            <a:r>
              <a:rPr lang="th-TH" sz="2000" dirty="0" smtClean="0"/>
              <a:t>ได้เห็ดไคลในสวนเช้านี้เยอะทีเดียวเป็นเห็ดไคลเขียวซึ่งจะหอมกว่าเห็ดไคลขาว และเห็ดไคลเหลือง นำมาย่างไฟอ่อนๆๆหอมฟุ้งทีเดียว นำพริกสดสิบเม็ด หอมแห้งห้าหัว และกระเทียม สี่กลีบ ย่างไฟอ่อนๆๆ จากนั้นนำมาโขลกในครกให้พอหยาบ แล้วเอาเห็ดไคลที่ย่างมาโคลกไม่ต้องละเอียด ปรุงรสด้วยน้ำปลาร้าต้มสุก น้ำปลานิดหน่อย ตัดด้วยน้ำมะนาว ออกรสเผ็ดเปรี้ยวนิด เก็บผักสดในสวนมาแนม</a:t>
            </a:r>
            <a:r>
              <a:rPr lang="th-TH" sz="2000" dirty="0" err="1" smtClean="0"/>
              <a:t>แซ่บ</a:t>
            </a:r>
            <a:r>
              <a:rPr lang="th-TH" sz="2000" dirty="0" smtClean="0"/>
              <a:t>อีหลี</a:t>
            </a:r>
            <a:r>
              <a:rPr lang="en-US" sz="2000" dirty="0" smtClean="0"/>
              <a:t>…..</a:t>
            </a:r>
            <a:endParaRPr lang="th-TH" sz="2000" dirty="0"/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7245" y="4509121"/>
            <a:ext cx="2215399" cy="1661550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9012" y="4509121"/>
            <a:ext cx="2145269" cy="1608951"/>
          </a:xfrm>
          <a:prstGeom prst="rect">
            <a:avLst/>
          </a:prstGeom>
        </p:spPr>
      </p:pic>
      <p:pic>
        <p:nvPicPr>
          <p:cNvPr id="9" name="รูปภาพ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905" y="4509120"/>
            <a:ext cx="2162492" cy="1621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503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52. 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“ตุ๋นเห็ดเยื่อไผ่กระดูกอ่อน"</a:t>
            </a:r>
            <a:endParaRPr lang="th-TH" sz="4800" dirty="0">
              <a:solidFill>
                <a:srgbClr val="FFFF00"/>
              </a:solidFill>
              <a:latin typeface="#ZF Diffx" pitchFamily="2" charset="0"/>
              <a:cs typeface="+mn-cs"/>
            </a:endParaRP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845" y="1448688"/>
            <a:ext cx="4128457" cy="2736486"/>
          </a:xfrm>
        </p:spPr>
      </p:pic>
      <p:pic>
        <p:nvPicPr>
          <p:cNvPr id="6" name="ตัวแทนเนื้อหา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571" y="4784541"/>
            <a:ext cx="1926547" cy="1280949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5220072" y="1196752"/>
            <a:ext cx="3600400" cy="34778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 algn="thaiDist"/>
            <a:r>
              <a:rPr lang="th-TH" sz="2000" dirty="0" smtClean="0"/>
              <a:t>ช่วงฤดูฝนเห็ดเยื่อไผ่จะออกเยอะ  มีทั้งเห็ดเยื่อไผ่ธรรมชาติ(กระโปรงสั้น) และเห็ดเยื่อไผ่เพาะเลี้ยง(กระโปรงยาวสายพันธุ์จีน)ดอกจะใหญ่อวบ เอาหมวกเห็ดและโคนหุ้มออก ใช้เฉพาะส่วนกระโปรงและก้านมาล้างทำความสะอาด นำกระดูกอ่อนมาตุ๋นด้วยสมุนไพรจีนเก๋ากี๋เห็ดหอม จนกระดูกอ่อนนุ่มแล้วค่อยใส่เห็ดเยื่อไผ่ตุ๋นอีกหน่อย ใส่ต้นหอมโรยหน้าก่อนรับประทาน ถือว่าเป็นอาหารที่มีคุณค่ามาก ตามภัตตาคารจีนจะราคาแพงและเป็นที่นิยมคือ </a:t>
            </a:r>
            <a:r>
              <a:rPr lang="en-US" sz="2000" dirty="0" smtClean="0"/>
              <a:t>“</a:t>
            </a:r>
            <a:r>
              <a:rPr lang="th-TH" sz="2000" dirty="0" smtClean="0">
                <a:solidFill>
                  <a:srgbClr val="FF0000"/>
                </a:solidFill>
              </a:rPr>
              <a:t>ซุปเยื่อไผ่</a:t>
            </a:r>
            <a:r>
              <a:rPr lang="en-US" sz="2000" dirty="0" smtClean="0">
                <a:solidFill>
                  <a:srgbClr val="FF0000"/>
                </a:solidFill>
              </a:rPr>
              <a:t>”</a:t>
            </a:r>
            <a:endParaRPr lang="th-TH" sz="2000" dirty="0">
              <a:solidFill>
                <a:srgbClr val="FF0000"/>
              </a:solidFill>
            </a:endParaRPr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083" y="4621369"/>
            <a:ext cx="1969846" cy="1477384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4673043"/>
            <a:ext cx="2145269" cy="1425710"/>
          </a:xfrm>
          <a:prstGeom prst="rect">
            <a:avLst/>
          </a:prstGeom>
        </p:spPr>
      </p:pic>
      <p:pic>
        <p:nvPicPr>
          <p:cNvPr id="9" name="รูปภาพ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588105"/>
            <a:ext cx="1969847" cy="1477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253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53. 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“ เห็ดเยื่อไผ่</a:t>
            </a:r>
            <a:r>
              <a:rPr lang="th-TH" sz="4800" dirty="0" err="1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ยัดใส้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หมูสับ"</a:t>
            </a:r>
            <a:endParaRPr lang="th-TH" sz="4800" dirty="0">
              <a:solidFill>
                <a:srgbClr val="FFFF00"/>
              </a:solidFill>
              <a:latin typeface="#ZF Diffx" pitchFamily="2" charset="0"/>
              <a:cs typeface="+mn-cs"/>
            </a:endParaRP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41477"/>
            <a:ext cx="4494589" cy="2988424"/>
          </a:xfrm>
        </p:spPr>
      </p:pic>
      <p:pic>
        <p:nvPicPr>
          <p:cNvPr id="6" name="ตัวแทนเนื้อหา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4674959"/>
            <a:ext cx="2448272" cy="1627080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5191851" y="1437059"/>
            <a:ext cx="3600400" cy="317009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 algn="thaiDist"/>
            <a:r>
              <a:rPr lang="th-TH" sz="2000" dirty="0" smtClean="0"/>
              <a:t>นำเห็ดเยื่อไผ่มาล้างทำความสะอาด เอากระโปรงแยกไว้ต่างหาก ส่วนที่เป็นก้านนำมาแบ่งให้ได้ </a:t>
            </a:r>
            <a:r>
              <a:rPr lang="en-US" sz="2000" dirty="0" smtClean="0"/>
              <a:t>2-3 </a:t>
            </a:r>
            <a:r>
              <a:rPr lang="th-TH" sz="2000" dirty="0" smtClean="0"/>
              <a:t>ท่อนแล้วนำหมู</a:t>
            </a:r>
            <a:r>
              <a:rPr lang="th-TH" sz="2000" dirty="0" err="1" smtClean="0"/>
              <a:t>สับท</a:t>
            </a:r>
            <a:r>
              <a:rPr lang="th-TH" sz="2000" dirty="0" smtClean="0"/>
              <a:t>ที่ปรุงรสด้วยกระเทียมพริกไทยและซีอิ้วขาวมาทำการ</a:t>
            </a:r>
            <a:r>
              <a:rPr lang="th-TH" sz="2000" dirty="0" err="1" smtClean="0"/>
              <a:t>ยัดใส้</a:t>
            </a:r>
            <a:r>
              <a:rPr lang="th-TH" sz="2000" dirty="0" smtClean="0"/>
              <a:t> เหมือน</a:t>
            </a:r>
            <a:r>
              <a:rPr lang="th-TH" sz="2000" dirty="0" err="1" smtClean="0"/>
              <a:t>ยัดใส้</a:t>
            </a:r>
            <a:r>
              <a:rPr lang="th-TH" sz="2000" dirty="0" smtClean="0"/>
              <a:t>มะระ จากนั้นตั้งหม้อให้น้ำเดือดแล้วเอา เห็ดเยื่อไผ่ที่ยัดใส่ใส่ลงไป ปรุงรสด้วยรสดีเพิ่มความกลมกล่อมพอสุก ค่อยใส่ผักชีต้นหอมโรยหน้าด้วยกระเทียมเจียว ทานร้อนๆๆบำรุงสุขภาพ สรรพคุณเห็ดเยื่อไผ่ บำรุงสมอง </a:t>
            </a:r>
            <a:endParaRPr lang="th-TH" sz="2000" dirty="0">
              <a:solidFill>
                <a:srgbClr val="FF0000"/>
              </a:solidFill>
            </a:endParaRPr>
          </a:p>
        </p:txBody>
      </p:sp>
      <p:pic>
        <p:nvPicPr>
          <p:cNvPr id="8" name="รูปภาพ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2925" y="4675860"/>
            <a:ext cx="2395780" cy="1592939"/>
          </a:xfrm>
          <a:prstGeom prst="rect">
            <a:avLst/>
          </a:prstGeom>
        </p:spPr>
      </p:pic>
      <p:pic>
        <p:nvPicPr>
          <p:cNvPr id="9" name="รูปภาพ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607158"/>
            <a:ext cx="2499109" cy="1661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334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54. </a:t>
            </a:r>
            <a:r>
              <a:rPr lang="th-TH" sz="4800" dirty="0">
                <a:solidFill>
                  <a:srgbClr val="FFFF00"/>
                </a:solidFill>
                <a:latin typeface="#ZF Diffx" pitchFamily="2" charset="0"/>
                <a:cs typeface="+mn-cs"/>
              </a:rPr>
              <a:t>"ผัดกะเพราเห็ดปลวก  </a:t>
            </a:r>
            <a:r>
              <a:rPr lang="th-TH" sz="4800" dirty="0" smtClean="0">
                <a:solidFill>
                  <a:srgbClr val="FFFF00"/>
                </a:solidFill>
                <a:latin typeface="Angsana New" panose="02020603050405020304" pitchFamily="18" charset="-34"/>
                <a:cs typeface="+mn-cs"/>
              </a:rPr>
              <a:t> 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"</a:t>
            </a:r>
            <a:endParaRPr lang="th-TH" sz="4800" dirty="0">
              <a:solidFill>
                <a:srgbClr val="FFFF00"/>
              </a:solidFill>
              <a:latin typeface="#ZF Diffx" pitchFamily="2" charset="0"/>
              <a:cs typeface="+mn-cs"/>
            </a:endParaRP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50" y="1326677"/>
            <a:ext cx="4427837" cy="3320877"/>
          </a:xfrm>
        </p:spPr>
      </p:pic>
      <p:pic>
        <p:nvPicPr>
          <p:cNvPr id="6" name="ตัวแทนเนื้อหา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4853754"/>
            <a:ext cx="2088232" cy="1566174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5019512" y="1270925"/>
            <a:ext cx="3745608" cy="360098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 algn="thaiDist"/>
            <a:r>
              <a:rPr lang="th-TH" dirty="0" smtClean="0"/>
              <a:t>      </a:t>
            </a:r>
            <a:r>
              <a:rPr lang="th-TH" sz="2000" dirty="0"/>
              <a:t>ได้รับคำสั่งจากคุณแม่บ้านว่า เอาเห็ดปลวกสดๆทำเมนูที่ไม่เคยทำ พอดีกันลุงหนวดตัดหน่อไม้มาดองไว้ครบสี่วันเปรี้ยวเค็มพอดี เอาเป็นผัดกะเพราเห็ดปลวก ใส่หมู หน่อไม้ดอง ตำพริกแห้ง กระเทียม ขมิ้น พริกไทยดำ ตั้ง</a:t>
            </a:r>
            <a:r>
              <a:rPr lang="th-TH" sz="2000" dirty="0" err="1"/>
              <a:t>กะทะ</a:t>
            </a:r>
            <a:r>
              <a:rPr lang="th-TH" sz="2000" dirty="0"/>
              <a:t>ร้อน ใส่น้ำมันหมูร้อน ใส่เครื่องตำ คั่วให้หอม เอาหมูใส่ ฉีกใบมะกรูดเก็บจากต้นสามใบใส่ รอให้หมูสุก ใส่หน่อไม้ดอง ผัดสุก ใส่เห็ดปลวก ปรุงรสด้วยน้ำปลา น้ำตาลเล็กน้อย สุกเข้ากันดี ใส่ใบกะเพรา แล้วปิดแก๊สยกลง ทำไงต่อแล้วแต่ใจคุณ</a:t>
            </a:r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871911"/>
            <a:ext cx="2016224" cy="1512168"/>
          </a:xfrm>
          <a:prstGeom prst="rect">
            <a:avLst/>
          </a:prstGeom>
        </p:spPr>
      </p:pic>
      <p:pic>
        <p:nvPicPr>
          <p:cNvPr id="9" name="ตัวแทนเนื้อหา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4871911"/>
            <a:ext cx="2104292" cy="1578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207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0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55. </a:t>
            </a:r>
            <a:r>
              <a:rPr lang="th-TH" sz="40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ลาบเห็ดปลวกจิก</a:t>
            </a:r>
            <a:endParaRPr lang="th-TH" sz="4000" dirty="0">
              <a:solidFill>
                <a:srgbClr val="FFFF00"/>
              </a:solidFill>
              <a:latin typeface="#ZF Diffx" pitchFamily="2" charset="0"/>
              <a:cs typeface="+mn-cs"/>
            </a:endParaRP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896" y="1258100"/>
            <a:ext cx="4907858" cy="3261680"/>
          </a:xfrm>
        </p:spPr>
      </p:pic>
      <p:pic>
        <p:nvPicPr>
          <p:cNvPr id="6" name="ตัวแทนเนื้อหา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9609" y="4826320"/>
            <a:ext cx="2368999" cy="1574397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5076056" y="1196752"/>
            <a:ext cx="3816424" cy="378565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 algn="thaiDist"/>
            <a:r>
              <a:rPr lang="th-TH" sz="2400" dirty="0" smtClean="0"/>
              <a:t>       นำเห็ดปลวกจิกมาย่างไฟอ่อนให้หอมแล้วค่อยนำมาหั่นเป็นชิ้นเล็กๆๆ </a:t>
            </a:r>
            <a:r>
              <a:rPr lang="th-TH" sz="2400" u="sng" dirty="0" smtClean="0"/>
              <a:t>เตรียมเครื่องปรุงลาบ </a:t>
            </a:r>
            <a:r>
              <a:rPr lang="th-TH" sz="2400" dirty="0" smtClean="0"/>
              <a:t>มีข้าวคั่ว พริกป่น หอมแดงซอยสามหัว หอมสด ผักชีฝรั่ง มะนาว น้ำปลา น้ำตาลทราย พริกขี้หนูสวน</a:t>
            </a:r>
          </a:p>
          <a:p>
            <a:pPr lvl="1" algn="thaiDist"/>
            <a:r>
              <a:rPr lang="th-TH" sz="2400" dirty="0"/>
              <a:t>  </a:t>
            </a:r>
            <a:r>
              <a:rPr lang="th-TH" sz="2400" dirty="0" smtClean="0"/>
              <a:t>   นำเครื่องปรุงทั้งหมดมาคลุกรวมกันกับเห็ดปลวกจิกที่หั่นไว้แล้วปรุงรสตามใจชอบ เปรี้ยว เผ็ด หวานหน่อย หาผักสดในสวนมาแนม</a:t>
            </a:r>
            <a:endParaRPr lang="th-TH" sz="2400" dirty="0"/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526" y="4826690"/>
            <a:ext cx="2377666" cy="1580157"/>
          </a:xfrm>
          <a:prstGeom prst="rect">
            <a:avLst/>
          </a:prstGeom>
        </p:spPr>
      </p:pic>
      <p:pic>
        <p:nvPicPr>
          <p:cNvPr id="9" name="ตัวแทนเนื้อหา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5015442"/>
            <a:ext cx="2110338" cy="140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372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0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55. </a:t>
            </a:r>
            <a:r>
              <a:rPr lang="th-TH" sz="40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ลาบเห็ดปลวกจิก</a:t>
            </a:r>
            <a:endParaRPr lang="th-TH" sz="4000" dirty="0">
              <a:solidFill>
                <a:srgbClr val="FFFF00"/>
              </a:solidFill>
              <a:latin typeface="#ZF Diffx" pitchFamily="2" charset="0"/>
              <a:cs typeface="+mn-cs"/>
            </a:endParaRP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896" y="1258100"/>
            <a:ext cx="4907858" cy="3261680"/>
          </a:xfrm>
        </p:spPr>
      </p:pic>
      <p:pic>
        <p:nvPicPr>
          <p:cNvPr id="6" name="ตัวแทนเนื้อหา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9609" y="4826320"/>
            <a:ext cx="2368999" cy="1574397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5076056" y="1196752"/>
            <a:ext cx="3816424" cy="378565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 algn="thaiDist"/>
            <a:r>
              <a:rPr lang="th-TH" sz="2400" dirty="0" smtClean="0"/>
              <a:t>       นำเห็ดปลวกจิกมาย่างไฟอ่อนให้หอมแล้วค่อยนำมาหั่นเป็นชิ้นเล็กๆๆ </a:t>
            </a:r>
            <a:r>
              <a:rPr lang="th-TH" sz="2400" u="sng" dirty="0" smtClean="0"/>
              <a:t>เตรียมเครื่องปรุงลาบ </a:t>
            </a:r>
            <a:r>
              <a:rPr lang="th-TH" sz="2400" dirty="0" smtClean="0"/>
              <a:t>มีข้าวคั่ว พริกป่น หอมแดงซอยสามหัว หอมสด ผักชีฝรั่ง มะนาว น้ำปลา น้ำตาลทราย พริกขี้หนูสวน</a:t>
            </a:r>
          </a:p>
          <a:p>
            <a:pPr lvl="1" algn="thaiDist"/>
            <a:r>
              <a:rPr lang="th-TH" sz="2400" dirty="0"/>
              <a:t>  </a:t>
            </a:r>
            <a:r>
              <a:rPr lang="th-TH" sz="2400" dirty="0" smtClean="0"/>
              <a:t>   นำเครื่องปรุงทั้งหมดมาคลุกรวมกันกับเห็ดปลวกจิกที่หั่นไว้แล้วปรุงรสตามใจชอบ เปรี้ยว เผ็ด หวานหน่อย หาผักสดในสวนมาแนม</a:t>
            </a:r>
            <a:endParaRPr lang="th-TH" sz="2400" dirty="0"/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526" y="4826690"/>
            <a:ext cx="2377666" cy="1580157"/>
          </a:xfrm>
          <a:prstGeom prst="rect">
            <a:avLst/>
          </a:prstGeom>
        </p:spPr>
      </p:pic>
      <p:pic>
        <p:nvPicPr>
          <p:cNvPr id="9" name="ตัวแทนเนื้อหา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5015442"/>
            <a:ext cx="2110338" cy="140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234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0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5. </a:t>
            </a:r>
            <a:r>
              <a:rPr lang="th-TH" sz="40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ลาบเห็ดปลวกตาบ</a:t>
            </a:r>
            <a:endParaRPr lang="th-TH" sz="4000" dirty="0">
              <a:solidFill>
                <a:srgbClr val="FFFF00"/>
              </a:solidFill>
              <a:latin typeface="#ZF Diffx" pitchFamily="2" charset="0"/>
              <a:cs typeface="+mn-cs"/>
            </a:endParaRP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896" y="1196752"/>
            <a:ext cx="4907858" cy="3384376"/>
          </a:xfrm>
        </p:spPr>
      </p:pic>
      <p:pic>
        <p:nvPicPr>
          <p:cNvPr id="6" name="ตัวแทนเนื้อหา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9609" y="4725144"/>
            <a:ext cx="2368999" cy="1776749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5076056" y="1196752"/>
            <a:ext cx="3816424" cy="378565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 algn="thaiDist"/>
            <a:r>
              <a:rPr lang="th-TH" sz="2400" dirty="0" smtClean="0"/>
              <a:t>       นำเห็ดปลวกตาบมาย่างไฟอ่อนให้หอมแล้วค่อยนำมาหั่นเป็นชิ้นเล็กๆๆ </a:t>
            </a:r>
            <a:r>
              <a:rPr lang="th-TH" sz="2400" u="sng" dirty="0" smtClean="0"/>
              <a:t>เตรียมเครื่องปรุงลาบ </a:t>
            </a:r>
            <a:r>
              <a:rPr lang="th-TH" sz="2400" dirty="0" smtClean="0"/>
              <a:t>มีข้าวคั่ว พริกป่น หอมแดงซอยสามหัว หอมสด ผักชีฝรั่ง มะนาว น้ำปลา น้ำตาลทราย พริกขี้หนูสวน</a:t>
            </a:r>
          </a:p>
          <a:p>
            <a:pPr lvl="1" algn="thaiDist"/>
            <a:r>
              <a:rPr lang="th-TH" sz="2400" dirty="0"/>
              <a:t>  </a:t>
            </a:r>
            <a:r>
              <a:rPr lang="th-TH" sz="2400" dirty="0" smtClean="0"/>
              <a:t>   นำเครื่องปรุงทั้งหมดมาคลุกรวมกันกับเห็ดปลวกตาบที่หั่นไว้แล้วปรุงรสตามใจชอบ เปรี้ยว เผ็ด หวานหน่อย หาผักสดในสวนมาแนม</a:t>
            </a:r>
            <a:endParaRPr lang="th-TH" sz="2400" dirty="0"/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526" y="4725144"/>
            <a:ext cx="2377666" cy="1783250"/>
          </a:xfrm>
          <a:prstGeom prst="rect">
            <a:avLst/>
          </a:prstGeom>
        </p:spPr>
      </p:pic>
      <p:pic>
        <p:nvPicPr>
          <p:cNvPr id="9" name="ตัวแทนเนื้อหา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4925641"/>
            <a:ext cx="2110338" cy="1582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519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80920" cy="1224136"/>
          </a:xfrm>
          <a:solidFill>
            <a:srgbClr val="00B050"/>
          </a:solidFill>
        </p:spPr>
        <p:txBody>
          <a:bodyPr>
            <a:noAutofit/>
          </a:bodyPr>
          <a:lstStyle/>
          <a:p>
            <a:pPr algn="ctr"/>
            <a:r>
              <a:rPr lang="th-TH" sz="6000" dirty="0" smtClean="0">
                <a:solidFill>
                  <a:srgbClr val="FFFF00"/>
                </a:solidFill>
                <a:latin typeface="2006_iannnnnBKK" pitchFamily="2" charset="0"/>
                <a:cs typeface="2006_iannnnnBKK" pitchFamily="2" charset="0"/>
              </a:rPr>
              <a:t> ขอบคุณคะ</a:t>
            </a:r>
            <a:endParaRPr lang="th-TH" sz="6000" dirty="0">
              <a:solidFill>
                <a:srgbClr val="FFFF00"/>
              </a:solidFill>
              <a:latin typeface="2006_iannnnnBKK" pitchFamily="2" charset="0"/>
              <a:cs typeface="2006_iannnnnBKK" pitchFamily="2" charset="0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722" y="1916832"/>
            <a:ext cx="6639940" cy="4412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9396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000" dirty="0" smtClean="0">
                <a:solidFill>
                  <a:srgbClr val="FFFF00"/>
                </a:solidFill>
                <a:latin typeface="#ZF Diffx" pitchFamily="2" charset="0"/>
                <a:cs typeface="#ZF Diffx" pitchFamily="2" charset="0"/>
              </a:rPr>
              <a:t>6</a:t>
            </a:r>
            <a:r>
              <a:rPr lang="en-US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. 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หมก</a:t>
            </a:r>
            <a:r>
              <a:rPr lang="th-TH" sz="4800" dirty="0">
                <a:solidFill>
                  <a:srgbClr val="FFFF00"/>
                </a:solidFill>
                <a:latin typeface="#ZF Diffx" pitchFamily="2" charset="0"/>
                <a:cs typeface="+mn-cs"/>
              </a:rPr>
              <a:t>เห็ดปลวกไก่น้อยใบอ่อม</a:t>
            </a:r>
            <a:r>
              <a:rPr lang="th-TH" sz="4800" dirty="0" err="1">
                <a:solidFill>
                  <a:srgbClr val="FFFF00"/>
                </a:solidFill>
                <a:latin typeface="#ZF Diffx" pitchFamily="2" charset="0"/>
                <a:cs typeface="+mn-cs"/>
              </a:rPr>
              <a:t>แซ่บ</a:t>
            </a:r>
            <a:endParaRPr lang="th-TH" sz="4800" dirty="0">
              <a:solidFill>
                <a:srgbClr val="FFFF00"/>
              </a:solidFill>
              <a:latin typeface="#ZF Diffx" pitchFamily="2" charset="0"/>
              <a:cs typeface="+mn-cs"/>
            </a:endParaRP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263" y="1340769"/>
            <a:ext cx="4054737" cy="3041052"/>
          </a:xfrm>
        </p:spPr>
      </p:pic>
      <p:pic>
        <p:nvPicPr>
          <p:cNvPr id="6" name="ตัวแทนเนื้อหา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799" y="4581128"/>
            <a:ext cx="2100021" cy="1575016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5148064" y="1450225"/>
            <a:ext cx="3744416" cy="48320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/>
            <a:r>
              <a:rPr lang="th-TH" dirty="0"/>
              <a:t>    เก็บใบและดอกอ่อม</a:t>
            </a:r>
            <a:r>
              <a:rPr lang="th-TH" dirty="0" err="1"/>
              <a:t>แซ่บ</a:t>
            </a:r>
            <a:r>
              <a:rPr lang="th-TH" dirty="0"/>
              <a:t>ตามด้วยเห็ดปลวกไก่น้อยมาหมก</a:t>
            </a:r>
            <a:r>
              <a:rPr lang="th-TH" dirty="0" smtClean="0"/>
              <a:t>ใบตอง</a:t>
            </a:r>
          </a:p>
          <a:p>
            <a:pPr lvl="1"/>
            <a:r>
              <a:rPr lang="th-TH" dirty="0" smtClean="0"/>
              <a:t>เครื่องปรุง  พริก  หอมแดง</a:t>
            </a:r>
          </a:p>
          <a:p>
            <a:pPr lvl="1"/>
            <a:r>
              <a:rPr lang="th-TH" dirty="0"/>
              <a:t> </a:t>
            </a:r>
            <a:r>
              <a:rPr lang="th-TH" dirty="0" smtClean="0"/>
              <a:t>ตะไคร้ โขลกให้เข้าแบบหยาบๆ</a:t>
            </a:r>
          </a:p>
          <a:p>
            <a:pPr lvl="1"/>
            <a:r>
              <a:rPr lang="th-TH" dirty="0" smtClean="0"/>
              <a:t>นำเห็ดปลวกไก่น้อย ใบอ่อม</a:t>
            </a:r>
            <a:r>
              <a:rPr lang="th-TH" dirty="0" err="1" smtClean="0"/>
              <a:t>แซ่บ</a:t>
            </a:r>
            <a:endParaRPr lang="th-TH" dirty="0" smtClean="0"/>
          </a:p>
          <a:p>
            <a:pPr lvl="1"/>
            <a:r>
              <a:rPr lang="th-TH" dirty="0" smtClean="0"/>
              <a:t>เติมน้ำปลา และน้ำปลาร้าชิมรสไม่ออกเค็มคลุกเคล้าให้เข้ากัน</a:t>
            </a:r>
          </a:p>
          <a:p>
            <a:pPr lvl="1"/>
            <a:r>
              <a:rPr lang="th-TH" dirty="0" smtClean="0"/>
              <a:t>นำ</a:t>
            </a:r>
            <a:r>
              <a:rPr lang="th-TH" dirty="0" err="1" smtClean="0"/>
              <a:t>กะทะ</a:t>
            </a:r>
            <a:r>
              <a:rPr lang="th-TH" dirty="0" smtClean="0"/>
              <a:t>ตั้งไฟวางใบตองลงแล้วนำเห็ดที่ปรุงแล้ววางลงใบตองแล้วห่อหมกด้วยไฟปานกลาง</a:t>
            </a:r>
            <a:endParaRPr lang="th-TH" dirty="0"/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581128"/>
            <a:ext cx="2268251" cy="1701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501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7. </a:t>
            </a:r>
            <a:r>
              <a:rPr lang="th-TH" sz="48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ยำ </a:t>
            </a:r>
            <a:r>
              <a:rPr lang="th-TH" sz="4800" dirty="0" err="1">
                <a:solidFill>
                  <a:srgbClr val="FFFF00"/>
                </a:solidFill>
                <a:latin typeface="#ZF Diffx" pitchFamily="2" charset="0"/>
                <a:cs typeface="+mn-cs"/>
              </a:rPr>
              <a:t>เห็</a:t>
            </a:r>
            <a:r>
              <a:rPr lang="th-TH" sz="4800" dirty="0">
                <a:solidFill>
                  <a:srgbClr val="FFFF00"/>
                </a:solidFill>
                <a:latin typeface="#ZF Diffx" pitchFamily="2" charset="0"/>
                <a:cs typeface="+mn-cs"/>
              </a:rPr>
              <a:t> ด </a:t>
            </a:r>
            <a:r>
              <a:rPr lang="th-TH" sz="4800" dirty="0" err="1">
                <a:solidFill>
                  <a:srgbClr val="FFFF00"/>
                </a:solidFill>
                <a:latin typeface="#ZF Diffx" pitchFamily="2" charset="0"/>
                <a:cs typeface="+mn-cs"/>
              </a:rPr>
              <a:t>เยื่</a:t>
            </a:r>
            <a:r>
              <a:rPr lang="th-TH" sz="4800" dirty="0">
                <a:solidFill>
                  <a:srgbClr val="FFFF00"/>
                </a:solidFill>
                <a:latin typeface="#ZF Diffx" pitchFamily="2" charset="0"/>
                <a:cs typeface="+mn-cs"/>
              </a:rPr>
              <a:t> </a:t>
            </a:r>
            <a:r>
              <a:rPr lang="th-TH" sz="4800" dirty="0" err="1">
                <a:solidFill>
                  <a:srgbClr val="FFFF00"/>
                </a:solidFill>
                <a:latin typeface="#ZF Diffx" pitchFamily="2" charset="0"/>
                <a:cs typeface="+mn-cs"/>
              </a:rPr>
              <a:t>อไ</a:t>
            </a:r>
            <a:r>
              <a:rPr lang="th-TH" sz="4800" dirty="0">
                <a:solidFill>
                  <a:srgbClr val="FFFF00"/>
                </a:solidFill>
                <a:latin typeface="#ZF Diffx" pitchFamily="2" charset="0"/>
                <a:cs typeface="+mn-cs"/>
              </a:rPr>
              <a:t> </a:t>
            </a:r>
            <a:r>
              <a:rPr lang="th-TH" sz="4800" dirty="0" err="1">
                <a:solidFill>
                  <a:srgbClr val="FFFF00"/>
                </a:solidFill>
                <a:latin typeface="#ZF Diffx" pitchFamily="2" charset="0"/>
                <a:cs typeface="+mn-cs"/>
              </a:rPr>
              <a:t>ผ่</a:t>
            </a:r>
            <a:r>
              <a:rPr lang="th-TH" sz="4800" dirty="0">
                <a:solidFill>
                  <a:srgbClr val="FFFF00"/>
                </a:solidFill>
                <a:latin typeface="#ZF Diffx" pitchFamily="2" charset="0"/>
                <a:cs typeface="+mn-cs"/>
              </a:rPr>
              <a:t> แ ละ </a:t>
            </a:r>
            <a:r>
              <a:rPr lang="th-TH" sz="4800" dirty="0" err="1">
                <a:solidFill>
                  <a:srgbClr val="FFFF00"/>
                </a:solidFill>
                <a:latin typeface="#ZF Diffx" pitchFamily="2" charset="0"/>
                <a:cs typeface="+mn-cs"/>
              </a:rPr>
              <a:t>เห็</a:t>
            </a:r>
            <a:r>
              <a:rPr lang="th-TH" sz="4800" dirty="0">
                <a:solidFill>
                  <a:srgbClr val="FFFF00"/>
                </a:solidFill>
                <a:latin typeface="#ZF Diffx" pitchFamily="2" charset="0"/>
                <a:cs typeface="+mn-cs"/>
              </a:rPr>
              <a:t> ด จ </a:t>
            </a:r>
            <a:r>
              <a:rPr lang="th-TH" sz="4800" dirty="0" err="1">
                <a:solidFill>
                  <a:srgbClr val="FFFF00"/>
                </a:solidFill>
                <a:latin typeface="#ZF Diffx" pitchFamily="2" charset="0"/>
                <a:cs typeface="+mn-cs"/>
              </a:rPr>
              <a:t>มู</a:t>
            </a:r>
            <a:r>
              <a:rPr lang="th-TH" sz="4800" dirty="0">
                <a:solidFill>
                  <a:srgbClr val="FFFF00"/>
                </a:solidFill>
                <a:latin typeface="#ZF Diffx" pitchFamily="2" charset="0"/>
                <a:cs typeface="+mn-cs"/>
              </a:rPr>
              <a:t> ก ห </a:t>
            </a:r>
            <a:r>
              <a:rPr lang="th-TH" sz="4800" dirty="0" err="1">
                <a:solidFill>
                  <a:srgbClr val="FFFF00"/>
                </a:solidFill>
                <a:latin typeface="#ZF Diffx" pitchFamily="2" charset="0"/>
                <a:cs typeface="+mn-cs"/>
              </a:rPr>
              <a:t>มู</a:t>
            </a:r>
            <a:endParaRPr lang="th-TH" sz="4800" dirty="0">
              <a:solidFill>
                <a:srgbClr val="FFFF00"/>
              </a:solidFill>
              <a:latin typeface="#ZF Diffx" pitchFamily="2" charset="0"/>
              <a:cs typeface="+mn-cs"/>
            </a:endParaRP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575" y="1304114"/>
            <a:ext cx="4341115" cy="2880321"/>
          </a:xfrm>
        </p:spPr>
      </p:pic>
      <p:pic>
        <p:nvPicPr>
          <p:cNvPr id="6" name="ตัวแทนเนื้อหา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7484" y="4498867"/>
            <a:ext cx="2321533" cy="1542850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5004048" y="1256560"/>
            <a:ext cx="3790728" cy="267765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/>
            <a:r>
              <a:rPr lang="th-TH" sz="2400" u="sng" dirty="0" smtClean="0"/>
              <a:t>ขั้นตอน</a:t>
            </a:r>
            <a:r>
              <a:rPr lang="th-TH" sz="2400" dirty="0" smtClean="0"/>
              <a:t>  ล้างเห็ดจมูกหมู และเห็ดเยื่อไผ่ หั่นชิ้นพอคำแล้วนำไปลวกก่อนปรุง</a:t>
            </a:r>
            <a:endParaRPr lang="th-TH" sz="2400" dirty="0"/>
          </a:p>
          <a:p>
            <a:pPr lvl="1"/>
            <a:r>
              <a:rPr lang="th-TH" sz="2400" dirty="0" smtClean="0"/>
              <a:t>ปรุงน้ำยำแบบรสเข้มข้นแล้วแต่ชอบเผ็ดมากใส่พริกเยอะ แล้วคลุกเคล้าให้เข้ากัน เพิ่มรสชาติด้วยหมูสับและหมู</a:t>
            </a:r>
            <a:r>
              <a:rPr lang="th-TH" sz="2400" dirty="0"/>
              <a:t>ยอ   ตักใส่จานเส</a:t>
            </a:r>
            <a:r>
              <a:rPr lang="th-TH" sz="2400" dirty="0" err="1" smtClean="0"/>
              <a:t>ริฟ</a:t>
            </a:r>
            <a:r>
              <a:rPr lang="th-TH" sz="2400" dirty="0" smtClean="0"/>
              <a:t>  โรยด้วยผักชีต้นหอมและผักชีฝรั่งหั่น</a:t>
            </a:r>
            <a:endParaRPr lang="th-TH" sz="2400" dirty="0"/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599" y="4435219"/>
            <a:ext cx="2375209" cy="1578523"/>
          </a:xfrm>
          <a:prstGeom prst="rect">
            <a:avLst/>
          </a:prstGeom>
        </p:spPr>
      </p:pic>
      <p:pic>
        <p:nvPicPr>
          <p:cNvPr id="3" name="รูปภาพ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7922" y="4365103"/>
            <a:ext cx="1226854" cy="1846051"/>
          </a:xfrm>
          <a:prstGeom prst="rect">
            <a:avLst/>
          </a:prstGeom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4790" y="4587760"/>
            <a:ext cx="2187771" cy="145395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251261" y="4173609"/>
            <a:ext cx="16921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dirty="0" smtClean="0">
                <a:solidFill>
                  <a:srgbClr val="FF0000"/>
                </a:solidFill>
              </a:rPr>
              <a:t>เห็ดจมูกหมู</a:t>
            </a:r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67922" y="5622438"/>
            <a:ext cx="13245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dirty="0" smtClean="0">
                <a:solidFill>
                  <a:srgbClr val="FF0000"/>
                </a:solidFill>
              </a:rPr>
              <a:t>เห็ดเยื่อไผ่</a:t>
            </a:r>
            <a:endParaRPr lang="th-TH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577511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40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8. </a:t>
            </a:r>
            <a:r>
              <a:rPr lang="th-TH" sz="40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เห็ด</a:t>
            </a:r>
            <a:r>
              <a:rPr lang="th-TH" sz="4000" dirty="0">
                <a:solidFill>
                  <a:srgbClr val="FFFF00"/>
                </a:solidFill>
                <a:latin typeface="#ZF Diffx" pitchFamily="2" charset="0"/>
                <a:cs typeface="+mn-cs"/>
              </a:rPr>
              <a:t>ระ</a:t>
            </a:r>
            <a:r>
              <a:rPr lang="th-TH" sz="4000" dirty="0" smtClean="0">
                <a:solidFill>
                  <a:srgbClr val="FFFF00"/>
                </a:solidFill>
                <a:latin typeface="#ZF Diffx" pitchFamily="2" charset="0"/>
                <a:cs typeface="+mn-cs"/>
              </a:rPr>
              <a:t>โงกต้มน้ำปลา</a:t>
            </a:r>
            <a:endParaRPr lang="th-TH" sz="4000" dirty="0">
              <a:solidFill>
                <a:srgbClr val="FFFF00"/>
              </a:solidFill>
              <a:latin typeface="#ZF Diffx" pitchFamily="2" charset="0"/>
              <a:cs typeface="+mn-cs"/>
            </a:endParaRP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268760"/>
            <a:ext cx="4332000" cy="2880320"/>
          </a:xfrm>
        </p:spPr>
      </p:pic>
      <p:pic>
        <p:nvPicPr>
          <p:cNvPr id="6" name="ตัวแทนเนื้อหา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294520"/>
            <a:ext cx="2481470" cy="1861103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4913443" y="1312476"/>
            <a:ext cx="3960440" cy="267765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/>
            <a:r>
              <a:rPr lang="th-TH" dirty="0"/>
              <a:t>    เห็ดระโงกเหลือง เมนูไม่ต้องคิดมากเพราะเนื้อเห็ดระโงกหวานอร่อย แค่ทุบกระเทียมพริกไทยดำ ใส่ลง</a:t>
            </a:r>
            <a:r>
              <a:rPr lang="th-TH" dirty="0" err="1"/>
              <a:t>กะทะ</a:t>
            </a:r>
            <a:r>
              <a:rPr lang="th-TH" dirty="0"/>
              <a:t>ใส่เห็ดเปิดไฟร้อนแล้วฉีดน้ำปลาดี เติมน้ำสักหน่อยก็ได้ของอร่อยอีกมื้อ</a:t>
            </a:r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1" y="4221088"/>
            <a:ext cx="2581596" cy="1936197"/>
          </a:xfrm>
          <a:prstGeom prst="rect">
            <a:avLst/>
          </a:prstGeom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9935" y="4131476"/>
            <a:ext cx="2746521" cy="2059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334972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เริ่มต้น">
  <a:themeElements>
    <a:clrScheme name="เริ่มต้น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เริ่มต้น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เริ่มต้น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3266</TotalTime>
  <Words>5779</Words>
  <Application>Microsoft Office PowerPoint</Application>
  <PresentationFormat>นำเสนอทางหน้าจอ (4:3)</PresentationFormat>
  <Paragraphs>162</Paragraphs>
  <Slides>60</Slides>
  <Notes>0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13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60</vt:i4>
      </vt:variant>
    </vt:vector>
  </HeadingPairs>
  <TitlesOfParts>
    <vt:vector size="74" baseType="lpstr">
      <vt:lpstr>Arial</vt:lpstr>
      <vt:lpstr>Angsana New</vt:lpstr>
      <vt:lpstr>#ZF Diffx</vt:lpstr>
      <vt:lpstr>Bookman Old Style</vt:lpstr>
      <vt:lpstr>Wingdings</vt:lpstr>
      <vt:lpstr>Browallia New</vt:lpstr>
      <vt:lpstr>Cordia New</vt:lpstr>
      <vt:lpstr>Wingdings 3</vt:lpstr>
      <vt:lpstr>2006_iannnnnBKK</vt:lpstr>
      <vt:lpstr>Gill Sans MT</vt:lpstr>
      <vt:lpstr>DS-Ampun</vt:lpstr>
      <vt:lpstr>Dotum</vt:lpstr>
      <vt:lpstr>TH Sarabun New</vt:lpstr>
      <vt:lpstr>เริ่มต้น</vt:lpstr>
      <vt:lpstr>งานนำเสนอ PowerPoint</vt:lpstr>
      <vt:lpstr>1. “นึ่งสาวนกยูงรวมมิตร"</vt:lpstr>
      <vt:lpstr> 2. เห็ดระโงกน้ำแดงเคียงผักชายา </vt:lpstr>
      <vt:lpstr>3. หมกไข่เห็ดตะปู้พริกแกง</vt:lpstr>
      <vt:lpstr>4. ผัดกระเพราลูกชิ้นปลากรายเห็ดมันปู</vt:lpstr>
      <vt:lpstr>5. ลาบเห็ดปลวกตาบ</vt:lpstr>
      <vt:lpstr>6. หมกเห็ดปลวกไก่น้อยใบอ่อมแซ่บ</vt:lpstr>
      <vt:lpstr>7. ยำ เห็ ด เยื่ อไ ผ่ แ ละ เห็ ด จ มู ก ห มู</vt:lpstr>
      <vt:lpstr>8. เห็ดระโงกต้มน้ำปลา</vt:lpstr>
      <vt:lpstr> 9. คั่ ว ไ ข่ เ ห็ ด ร ว ม มิ ต ร</vt:lpstr>
      <vt:lpstr>10. " ไ ข่ เ จี ย ว เ ห็ ด เยื่ อ ไ ผ่ มั น ปู"</vt:lpstr>
      <vt:lpstr>11. "เห็ดผึ้งตองผัดโหระพา"</vt:lpstr>
      <vt:lpstr>12. "สลัดเห็ดนกยูงชมจันทร์"</vt:lpstr>
      <vt:lpstr>13. “ยำเห็ดสามอย่าง"</vt:lpstr>
      <vt:lpstr>14. ไ ข่ตุ๋นนมสาว</vt:lpstr>
      <vt:lpstr> 15. แกงคั่วเห็ดผึ้งผักอีเลิด</vt:lpstr>
      <vt:lpstr>16. “ เห็ดเยื่อไผ่ยัดใส้หมูสับ"</vt:lpstr>
      <vt:lpstr>17. "  แกงลาวหน่อไม้เห็ดไผ่"</vt:lpstr>
      <vt:lpstr>18. “น้ำพริกเห็ดปลวก "</vt:lpstr>
      <vt:lpstr>19. “ยำมาม่าเห็ดปลวก"</vt:lpstr>
      <vt:lpstr>20. ไ ข่ตุ๋นนมสาว ลุงหนวด</vt:lpstr>
      <vt:lpstr>21. เห็ดปลวกฟานต้มน้ำปลา</vt:lpstr>
      <vt:lpstr>22. ไ ข่ตุ๋นนมสาว  ป้าจุ๊</vt:lpstr>
      <vt:lpstr>23. ซุปเห็ดไผ่</vt:lpstr>
      <vt:lpstr>24. แกงเปรอะเห็ดปลวก</vt:lpstr>
      <vt:lpstr>25. "  มันปูหมกไข่"</vt:lpstr>
      <vt:lpstr>26. “แกงเผ็ดเห็ดสามสหาย"</vt:lpstr>
      <vt:lpstr>27. “เห็ดถั่วต้มยำน้ำใส  "</vt:lpstr>
      <vt:lpstr>28. “เห็ดถั่วชุปแป้งทอด  "</vt:lpstr>
      <vt:lpstr>29. “เห็ดมันปูหมกไข่  "</vt:lpstr>
      <vt:lpstr>30. “เห็ดปลวกไก่น้อยต้มยำน้ำใส  "</vt:lpstr>
      <vt:lpstr>31. " เห็ดขมกับน้ำพริกกะปิ "</vt:lpstr>
      <vt:lpstr>32. " แกงเลียงเห็ดไผ่ใส่บวบ  "</vt:lpstr>
      <vt:lpstr>33. “แกงเลียงเห็ดระโงก  "</vt:lpstr>
      <vt:lpstr>34. “ผัดน้ำมันหอยเห็ดสามอย่าง  "</vt:lpstr>
      <vt:lpstr>35. “ป่นเห็ดตาโล่  "</vt:lpstr>
      <vt:lpstr>36. “แกงคั่วเห็ดขมปลาดุกย่าง"</vt:lpstr>
      <vt:lpstr>37. “เห็ดปลวกต้มน้ำปลา  "</vt:lpstr>
      <vt:lpstr>38. "ผัดขิงเห็ดจมูกหมู  "</vt:lpstr>
      <vt:lpstr>39. " จ้องม่องผัดฉ่า "</vt:lpstr>
      <vt:lpstr>40. "ผัดพริกขิงผักบุ้งกากหมู  "</vt:lpstr>
      <vt:lpstr>41. " ผัดโหระพาเห็ดปลวก"</vt:lpstr>
      <vt:lpstr>42. "ผัดพริกกระดูกหมูอ่อนหน่อไม้ "</vt:lpstr>
      <vt:lpstr>43. "ผัดโหระพาเห็ดรวม"</vt:lpstr>
      <vt:lpstr>44. “เห็ดผึ้งข้าวผัดน้ำมันหอย"</vt:lpstr>
      <vt:lpstr>45. “เห็ดตะปู้ผัดไข่ "</vt:lpstr>
      <vt:lpstr>45. “แกงเห็ดรวม "</vt:lpstr>
      <vt:lpstr>46. “เห็ดออรินจิน้ำแดงคะน้าแม็กซิโก "</vt:lpstr>
      <vt:lpstr>46. “ป่นเห็ดไคล "</vt:lpstr>
      <vt:lpstr>47. “ข้าวต้มเห็ดเยื่อไผ่"</vt:lpstr>
      <vt:lpstr>48. “ไข่ตุ๋นเห็ดเยื่อไผ่"</vt:lpstr>
      <vt:lpstr>49. “ยำเห็ดสามอย่าง"</vt:lpstr>
      <vt:lpstr>50. “แกงคั่วเห็ดเผาะ เห็ดจมูกหมู ปลาดุกย่าง"</vt:lpstr>
      <vt:lpstr>51. “ป่นเห็ดไคล"</vt:lpstr>
      <vt:lpstr>52. “ตุ๋นเห็ดเยื่อไผ่กระดูกอ่อน"</vt:lpstr>
      <vt:lpstr>53. “ เห็ดเยื่อไผ่ยัดใส้หมูสับ"</vt:lpstr>
      <vt:lpstr>54. "ผัดกะเพราเห็ดปลวก   "</vt:lpstr>
      <vt:lpstr>55. ลาบเห็ดปลวกจิก</vt:lpstr>
      <vt:lpstr>55. ลาบเห็ดปลวกจิก</vt:lpstr>
      <vt:lpstr> ขอบคุณคะ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เมนูอาหารจากเห็ด</dc:title>
  <dc:creator>กัลยา กาญจนรุ่ง</dc:creator>
  <cp:lastModifiedBy>UserX</cp:lastModifiedBy>
  <cp:revision>116</cp:revision>
  <dcterms:created xsi:type="dcterms:W3CDTF">2017-05-28T10:48:03Z</dcterms:created>
  <dcterms:modified xsi:type="dcterms:W3CDTF">2017-12-16T12:31:16Z</dcterms:modified>
</cp:coreProperties>
</file>