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template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12192000" cy="6858000"/>
  <p:notesSz cx="6858000" cy="9144000"/>
  <p:defaultTextStyle>
    <a:defPPr>
      <a:defRPr lang="th-TH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Angsana New" panose="02020603050405020304" pitchFamily="18" charset="-34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Angsana New" panose="02020603050405020304" pitchFamily="18" charset="-34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Angsana New" panose="02020603050405020304" pitchFamily="18" charset="-34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Angsana New" panose="02020603050405020304" pitchFamily="18" charset="-34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Angsana New" panose="02020603050405020304" pitchFamily="18" charset="-34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+mn-ea"/>
        <a:cs typeface="Angsana New" panose="02020603050405020304" pitchFamily="18" charset="-34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+mn-ea"/>
        <a:cs typeface="Angsana New" panose="02020603050405020304" pitchFamily="18" charset="-34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+mn-ea"/>
        <a:cs typeface="Angsana New" panose="02020603050405020304" pitchFamily="18" charset="-34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+mn-ea"/>
        <a:cs typeface="Angsana New" panose="02020603050405020304" pitchFamily="18" charset="-34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>
      <p:cViewPr varScale="1">
        <p:scale>
          <a:sx n="67" d="100"/>
          <a:sy n="67" d="100"/>
        </p:scale>
        <p:origin x="780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4" d="100"/>
          <a:sy n="54" d="100"/>
        </p:scale>
        <p:origin x="2076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18C0A9-D32B-4F9D-B286-8C318244152B}" type="datetimeFigureOut">
              <a:rPr lang="en-US" smtClean="0"/>
              <a:t>8/17/2018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DD926F-3D56-49B6-9E80-C8A9A47609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3058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8DD8AA-0CF4-4EAE-96DE-69854D83435C}" type="datetimeFigureOut">
              <a:rPr lang="en-US" smtClean="0"/>
              <a:t>8/17/2018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B7B0EE-C9DB-40D3-BCD0-DF94046BE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71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7B0EE-C9DB-40D3-BCD0-DF94046BECD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9768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9416" y="1122363"/>
            <a:ext cx="10513168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9994" y="3602038"/>
            <a:ext cx="10522590" cy="1655762"/>
          </a:xfrm>
        </p:spPr>
        <p:txBody>
          <a:bodyPr/>
          <a:lstStyle>
            <a:lvl1pPr marL="0" indent="0" algn="ctr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600"/>
            </a:lvl1pPr>
          </a:lstStyle>
          <a:p>
            <a:r>
              <a:rPr lang="en-US" altLang="en-US" dirty="0" smtClean="0"/>
              <a:t>@NSTDA2018</a:t>
            </a:r>
            <a:endParaRPr lang="th-TH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altLang="en-US" dirty="0" smtClean="0"/>
              <a:t>สำนักงานพัฒนาวิทยาศาสตร์และเทคโนโลยีแห่งชาติ</a:t>
            </a:r>
            <a:endParaRPr lang="th-TH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600" baseline="0">
                <a:latin typeface="TH Sarabun New" panose="020B0500040200020003" pitchFamily="34" charset="-34"/>
                <a:cs typeface="TH Sarabun New" panose="020B0500040200020003" pitchFamily="34" charset="-34"/>
              </a:defRPr>
            </a:lvl1pPr>
          </a:lstStyle>
          <a:p>
            <a:fld id="{545E5796-ABC0-4038-8F71-D1C269814922}" type="slidenum">
              <a:rPr lang="en-US" altLang="en-US" smtClean="0"/>
              <a:pPr/>
              <a:t>‹#›</a:t>
            </a:fld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val="1510699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/>
              <a:t>@NSTDA2018</a:t>
            </a:r>
            <a:endParaRPr lang="th-TH" altLang="en-US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altLang="en-US" smtClean="0"/>
              <a:t>สำนักงานพัฒนาวิทยาศาสตร์และเทคโนโลยีแห่งชาติ</a:t>
            </a:r>
            <a:endParaRPr lang="th-TH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CB1E8A-9175-4FEA-B3E9-E2D63D945D66}" type="slidenum">
              <a:rPr lang="en-US" altLang="en-US"/>
              <a:pPr/>
              <a:t>‹#›</a:t>
            </a:fld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val="2694472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/>
              <a:t>@NSTDA2018</a:t>
            </a:r>
            <a:endParaRPr lang="th-TH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altLang="en-US" smtClean="0"/>
              <a:t>สำนักงานพัฒนาวิทยาศาสตร์และเทคโนโลยีแห่งชาติ</a:t>
            </a:r>
            <a:endParaRPr lang="th-TH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F73513-0203-43B7-B65B-0E36893853B4}" type="slidenum">
              <a:rPr lang="en-US" altLang="en-US"/>
              <a:pPr/>
              <a:t>‹#›</a:t>
            </a:fld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val="644619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/>
              <a:t>@NSTDA2018</a:t>
            </a:r>
            <a:endParaRPr lang="th-TH" altLang="en-US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altLang="en-US" smtClean="0"/>
              <a:t>สำนักงานพัฒนาวิทยาศาสตร์และเทคโนโลยีแห่งชาติ</a:t>
            </a:r>
            <a:endParaRPr lang="th-TH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0A2419-30A1-4A62-A70A-70B620A2EE18}" type="slidenum">
              <a:rPr lang="en-US" altLang="en-US"/>
              <a:pPr/>
              <a:t>‹#›</a:t>
            </a:fld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val="39993721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/>
              <a:t>@NSTDA2018</a:t>
            </a:r>
            <a:endParaRPr lang="th-TH" altLang="en-US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altLang="en-US" smtClean="0"/>
              <a:t>สำนักงานพัฒนาวิทยาศาสตร์และเทคโนโลยีแห่งชาติ</a:t>
            </a:r>
            <a:endParaRPr lang="th-TH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1F70A9-9F1A-429E-B533-D5F601526F33}" type="slidenum">
              <a:rPr lang="en-US" altLang="en-US"/>
              <a:pPr/>
              <a:t>‹#›</a:t>
            </a:fld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val="801154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/>
              <a:t>@NSTDA2018</a:t>
            </a:r>
            <a:endParaRPr lang="th-TH" altLang="en-US" dirty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altLang="en-US" smtClean="0"/>
              <a:t>สำนักงานพัฒนาวิทยาศาสตร์และเทคโนโลยีแห่งชาติ</a:t>
            </a:r>
            <a:endParaRPr lang="th-TH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6A23EA-B38E-406D-A610-FAAC9E1E266A}" type="slidenum">
              <a:rPr lang="en-US" altLang="en-US"/>
              <a:pPr/>
              <a:t>‹#›</a:t>
            </a:fld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val="2473866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/>
              <a:t>@NSTDA2018</a:t>
            </a:r>
            <a:endParaRPr lang="th-TH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altLang="en-US" dirty="0" smtClean="0"/>
              <a:t>สำนักงานพัฒนาวิทยาศาสตร์และเทคโนโลยีแห่งชาติ</a:t>
            </a:r>
            <a:endParaRPr lang="th-TH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E6E38D-40D1-4300-A6BF-9F41FDE1A015}" type="slidenum">
              <a:rPr lang="en-US" altLang="en-US"/>
              <a:pPr/>
              <a:t>‹#›</a:t>
            </a:fld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val="1854675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/>
              <a:t>@NSTDA2018</a:t>
            </a:r>
            <a:endParaRPr lang="th-TH" alt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altLang="en-US" smtClean="0"/>
              <a:t>สำนักงานพัฒนาวิทยาศาสตร์และเทคโนโลยีแห่งชาติ</a:t>
            </a:r>
            <a:endParaRPr lang="th-TH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5A9DCA-5F9E-4329-8204-04288124715C}" type="slidenum">
              <a:rPr lang="en-US" altLang="en-US"/>
              <a:pPr/>
              <a:t>‹#›</a:t>
            </a:fld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val="3555711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/>
              <a:t>@NSTDA2018</a:t>
            </a:r>
            <a:endParaRPr lang="th-TH" altLang="en-US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altLang="en-US" smtClean="0"/>
              <a:t>สำนักงานพัฒนาวิทยาศาสตร์และเทคโนโลยีแห่งชาติ</a:t>
            </a:r>
            <a:endParaRPr lang="th-TH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965C75-F289-4438-8474-30895955CACB}" type="slidenum">
              <a:rPr lang="en-US" altLang="en-US"/>
              <a:pPr/>
              <a:t>‹#›</a:t>
            </a:fld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val="1530057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/>
              <a:t>@NSTDA2018</a:t>
            </a:r>
            <a:endParaRPr lang="th-TH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altLang="en-US" smtClean="0"/>
              <a:t>สำนักงานพัฒนาวิทยาศาสตร์และเทคโนโลยีแห่งชาติ</a:t>
            </a:r>
            <a:endParaRPr lang="th-TH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599D65-5C25-4469-B7AB-45092731E182}" type="slidenum">
              <a:rPr lang="en-US" altLang="en-US"/>
              <a:pPr/>
              <a:t>‹#›</a:t>
            </a:fld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val="1426163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/>
              <a:t>@NSTDA2018</a:t>
            </a:r>
            <a:endParaRPr lang="th-TH" altLang="en-US" dirty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altLang="en-US" smtClean="0"/>
              <a:t>สำนักงานพัฒนาวิทยาศาสตร์และเทคโนโลยีแห่งชาติ</a:t>
            </a:r>
            <a:endParaRPr lang="th-TH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9C7D3A-87D6-450E-8642-6131F3290A35}" type="slidenum">
              <a:rPr lang="en-US" altLang="en-US"/>
              <a:pPr/>
              <a:t>‹#›</a:t>
            </a:fld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val="473088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th-TH" alt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th-TH" altLang="en-US" dirty="0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600" b="1" baseline="0">
                <a:latin typeface="TH Sarabun New" panose="020B0500040200020003" pitchFamily="34" charset="-34"/>
                <a:cs typeface="TH Sarabun New" panose="020B0500040200020003" pitchFamily="34" charset="-34"/>
              </a:defRPr>
            </a:lvl1pPr>
          </a:lstStyle>
          <a:p>
            <a:r>
              <a:rPr lang="en-US" altLang="en-US" smtClean="0"/>
              <a:t>@NSTDA2018</a:t>
            </a:r>
            <a:endParaRPr lang="th-TH" alt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791744" y="6245225"/>
            <a:ext cx="46085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600" baseline="0">
                <a:latin typeface="TH Sarabun New" panose="020B0500040200020003" pitchFamily="34" charset="-34"/>
                <a:cs typeface="TH Sarabun New" panose="020B0500040200020003" pitchFamily="34" charset="-34"/>
              </a:defRPr>
            </a:lvl1pPr>
          </a:lstStyle>
          <a:p>
            <a:r>
              <a:rPr lang="th-TH" altLang="en-US" smtClean="0"/>
              <a:t>สำนักงานพัฒนาวิทยาศาสตร์และเทคโนโลยีแห่งชาติ</a:t>
            </a:r>
            <a:endParaRPr lang="th-TH" alt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 baseline="0">
                <a:latin typeface="TH Sarabun New" panose="020B0500040200020003" pitchFamily="34" charset="-34"/>
                <a:cs typeface="TH Sarabun New" panose="020B0500040200020003" pitchFamily="34" charset="-34"/>
              </a:defRPr>
            </a:lvl1pPr>
          </a:lstStyle>
          <a:p>
            <a:fld id="{E8675F8A-FB35-4B18-B85B-EB758E884BBE}" type="slidenum">
              <a:rPr lang="en-US" altLang="en-US" smtClean="0"/>
              <a:pPr/>
              <a:t>‹#›</a:t>
            </a:fld>
            <a:endParaRPr lang="th-TH" alt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1972" y="-29983"/>
            <a:ext cx="1880028" cy="71136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5400" b="1" kern="1200" baseline="0">
          <a:solidFill>
            <a:schemeClr val="tx2"/>
          </a:solidFill>
          <a:latin typeface="TH Sarabun New" panose="020B0500040200020003" pitchFamily="34" charset="-34"/>
          <a:ea typeface="+mj-ea"/>
          <a:cs typeface="TH Sarabun New" panose="020B0500040200020003" pitchFamily="34" charset="-34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6000">
          <a:solidFill>
            <a:schemeClr val="tx2"/>
          </a:solidFill>
          <a:latin typeface="Angsana New" panose="02020603050405020304" pitchFamily="18" charset="-34"/>
          <a:cs typeface="Angsana New" panose="02020603050405020304" pitchFamily="18" charset="-34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6000">
          <a:solidFill>
            <a:schemeClr val="tx2"/>
          </a:solidFill>
          <a:latin typeface="Angsana New" panose="02020603050405020304" pitchFamily="18" charset="-34"/>
          <a:cs typeface="Angsana New" panose="02020603050405020304" pitchFamily="18" charset="-34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6000">
          <a:solidFill>
            <a:schemeClr val="tx2"/>
          </a:solidFill>
          <a:latin typeface="Angsana New" panose="02020603050405020304" pitchFamily="18" charset="-34"/>
          <a:cs typeface="Angsana New" panose="02020603050405020304" pitchFamily="18" charset="-34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6000">
          <a:solidFill>
            <a:schemeClr val="tx2"/>
          </a:solidFill>
          <a:latin typeface="Angsana New" panose="02020603050405020304" pitchFamily="18" charset="-34"/>
          <a:cs typeface="Angsana New" panose="02020603050405020304" pitchFamily="18" charset="-34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6000">
          <a:solidFill>
            <a:schemeClr val="tx2"/>
          </a:solidFill>
          <a:latin typeface="Angsana New" panose="02020603050405020304" pitchFamily="18" charset="-34"/>
          <a:cs typeface="Angsana New" panose="02020603050405020304" pitchFamily="18" charset="-34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6000">
          <a:solidFill>
            <a:schemeClr val="tx2"/>
          </a:solidFill>
          <a:latin typeface="Angsana New" panose="02020603050405020304" pitchFamily="18" charset="-34"/>
          <a:cs typeface="Angsana New" panose="02020603050405020304" pitchFamily="18" charset="-34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6000">
          <a:solidFill>
            <a:schemeClr val="tx2"/>
          </a:solidFill>
          <a:latin typeface="Angsana New" panose="02020603050405020304" pitchFamily="18" charset="-34"/>
          <a:cs typeface="Angsana New" panose="02020603050405020304" pitchFamily="18" charset="-34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6000">
          <a:solidFill>
            <a:schemeClr val="tx2"/>
          </a:solidFill>
          <a:latin typeface="Angsana New" panose="02020603050405020304" pitchFamily="18" charset="-34"/>
          <a:cs typeface="Angsana New" panose="02020603050405020304" pitchFamily="18" charset="-34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4800" b="0" kern="1200" baseline="0">
          <a:solidFill>
            <a:schemeClr val="tx1"/>
          </a:solidFill>
          <a:latin typeface="TH Sarabun New" panose="020B0500040200020003" pitchFamily="34" charset="-34"/>
          <a:ea typeface="+mn-ea"/>
          <a:cs typeface="TH Sarabun New" panose="020B0500040200020003" pitchFamily="34" charset="-34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3600" b="0" kern="1200" baseline="0">
          <a:solidFill>
            <a:schemeClr val="tx1"/>
          </a:solidFill>
          <a:latin typeface="TH Sarabun New" panose="020B0500040200020003" pitchFamily="34" charset="-34"/>
          <a:ea typeface="+mn-ea"/>
          <a:cs typeface="TH Sarabun New" panose="020B0500040200020003" pitchFamily="34" charset="-34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3200" b="0" kern="1200" baseline="0">
          <a:solidFill>
            <a:schemeClr val="tx1"/>
          </a:solidFill>
          <a:latin typeface="TH Sarabun New" panose="020B0500040200020003" pitchFamily="34" charset="-34"/>
          <a:ea typeface="+mn-ea"/>
          <a:cs typeface="TH Sarabun New" panose="020B0500040200020003" pitchFamily="34" charset="-34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800" b="0" kern="1200" baseline="0">
          <a:solidFill>
            <a:schemeClr val="tx1"/>
          </a:solidFill>
          <a:latin typeface="TH Sarabun New" panose="020B0500040200020003" pitchFamily="34" charset="-34"/>
          <a:ea typeface="+mn-ea"/>
          <a:cs typeface="TH Sarabun New" panose="020B0500040200020003" pitchFamily="34" charset="-34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400" b="0" kern="1200" baseline="0">
          <a:solidFill>
            <a:schemeClr val="tx1"/>
          </a:solidFill>
          <a:latin typeface="TH Sarabun New" panose="020B0500040200020003" pitchFamily="34" charset="-34"/>
          <a:ea typeface="+mn-ea"/>
          <a:cs typeface="TH Sarabun New" panose="020B0500040200020003" pitchFamily="34" charset="-34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@NSTDA2018</a:t>
            </a:r>
            <a:endParaRPr lang="th-TH" altLang="en-US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 altLang="en-US" dirty="0" smtClean="0"/>
              <a:t>สำนักงานพัฒนาวิทยาศาสตร์และเทคโนโลยีแห่งชาติ</a:t>
            </a:r>
            <a:endParaRPr lang="th-TH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E5796-ABC0-4038-8F71-D1C269814922}" type="slidenum">
              <a:rPr lang="en-US" altLang="en-US" smtClean="0"/>
              <a:pPr/>
              <a:t>1</a:t>
            </a:fld>
            <a:endParaRPr lang="th-TH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ngsana New"/>
        <a:ea typeface=""/>
        <a:cs typeface="Angsana New"/>
      </a:majorFont>
      <a:minorFont>
        <a:latin typeface="Angsana New"/>
        <a:ea typeface=""/>
        <a:cs typeface="Angsana New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eaching-powerpoint-nstda-size-16-9" id="{6824E640-6027-4C7F-AD67-D79C9A280CB9}" vid="{726D3A01-FCCF-4DAD-A36A-61CAF772451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10</Words>
  <Application>Microsoft Office PowerPoint</Application>
  <PresentationFormat>Widescreen</PresentationFormat>
  <Paragraphs>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Angsana New</vt:lpstr>
      <vt:lpstr>Arial</vt:lpstr>
      <vt:lpstr>Calibri</vt:lpstr>
      <vt:lpstr>TH Sarabun New</vt:lpstr>
      <vt:lpstr>Default Design</vt:lpstr>
      <vt:lpstr>PowerPoint Presentation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Boonkiat Chetchamnonnguch</dc:creator>
  <cp:lastModifiedBy>Boonkiat Chetchamnonnguch</cp:lastModifiedBy>
  <cp:revision>1</cp:revision>
  <dcterms:created xsi:type="dcterms:W3CDTF">2018-08-17T03:35:01Z</dcterms:created>
  <dcterms:modified xsi:type="dcterms:W3CDTF">2018-08-17T03:38:09Z</dcterms:modified>
</cp:coreProperties>
</file>