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anose="020B0604020202020204" pitchFamily="34" charset="0"/>
        <a:ea typeface="+mn-ea"/>
        <a:cs typeface="Angsana New" panose="02020603050405020304" pitchFamily="18" charset="-3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76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8DD8AA-0CF4-4EAE-96DE-69854D83435C}" type="datetimeFigureOut">
              <a:rPr lang="en-US" smtClean="0"/>
              <a:t>8/17/2018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B7B0EE-C9DB-40D3-BCD0-DF94046BE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71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7B0EE-C9DB-40D3-BCD0-DF94046BECD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976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@NSTDA2018</a:t>
            </a:r>
            <a:endParaRPr lang="th-TH" alt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altLang="en-US" smtClean="0"/>
              <a:t>สำนักงานพัฒนาวิทยาศาสตร์และเทคโนโลยีแห่งชาติ</a:t>
            </a:r>
            <a:endParaRPr lang="th-TH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E5796-ABC0-4038-8F71-D1C269814922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10699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@NSTDA2018</a:t>
            </a:r>
            <a:endParaRPr lang="th-TH" alt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altLang="en-US" smtClean="0"/>
              <a:t>สำนักงานพัฒนาวิทยาศาสตร์และเทคโนโลยีแห่งชาติ</a:t>
            </a:r>
            <a:endParaRPr lang="th-TH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CB1E8A-9175-4FEA-B3E9-E2D63D945D66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694472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@NSTDA2018</a:t>
            </a:r>
            <a:endParaRPr lang="th-TH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altLang="en-US" smtClean="0"/>
              <a:t>สำนักงานพัฒนาวิทยาศาสตร์และเทคโนโลยีแห่งชาติ</a:t>
            </a:r>
            <a:endParaRPr lang="th-TH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F73513-0203-43B7-B65B-0E36893853B4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644619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@NSTDA2018</a:t>
            </a:r>
            <a:endParaRPr lang="th-TH" alt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altLang="en-US" smtClean="0"/>
              <a:t>สำนักงานพัฒนาวิทยาศาสตร์และเทคโนโลยีแห่งชาติ</a:t>
            </a:r>
            <a:endParaRPr lang="th-TH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0A2419-30A1-4A62-A70A-70B620A2EE18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999372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@NSTDA2018</a:t>
            </a:r>
            <a:endParaRPr lang="th-TH" alt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altLang="en-US" smtClean="0"/>
              <a:t>สำนักงานพัฒนาวิทยาศาสตร์และเทคโนโลยีแห่งชาติ</a:t>
            </a:r>
            <a:endParaRPr lang="th-TH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1F70A9-9F1A-429E-B533-D5F601526F33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801154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@NSTDA2018</a:t>
            </a:r>
            <a:endParaRPr lang="th-TH" alt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altLang="en-US" smtClean="0"/>
              <a:t>สำนักงานพัฒนาวิทยาศาสตร์และเทคโนโลยีแห่งชาติ</a:t>
            </a:r>
            <a:endParaRPr lang="th-TH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A23EA-B38E-406D-A610-FAAC9E1E266A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473866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@NSTDA2018</a:t>
            </a:r>
            <a:endParaRPr lang="th-TH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altLang="en-US" smtClean="0"/>
              <a:t>สำนักงานพัฒนาวิทยาศาสตร์และเทคโนโลยีแห่งชาติ</a:t>
            </a:r>
            <a:endParaRPr lang="th-TH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6E38D-40D1-4300-A6BF-9F41FDE1A015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854675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@NSTDA2018</a:t>
            </a:r>
            <a:endParaRPr lang="th-TH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altLang="en-US" smtClean="0"/>
              <a:t>สำนักงานพัฒนาวิทยาศาสตร์และเทคโนโลยีแห่งชาติ</a:t>
            </a:r>
            <a:endParaRPr lang="th-TH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A9DCA-5F9E-4329-8204-04288124715C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555711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@NSTDA2018</a:t>
            </a:r>
            <a:endParaRPr lang="th-TH" alt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altLang="en-US" smtClean="0"/>
              <a:t>สำนักงานพัฒนาวิทยาศาสตร์และเทคโนโลยีแห่งชาติ</a:t>
            </a:r>
            <a:endParaRPr lang="th-TH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965C75-F289-4438-8474-30895955CACB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30057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@NSTDA2018</a:t>
            </a:r>
            <a:endParaRPr lang="th-TH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altLang="en-US" smtClean="0"/>
              <a:t>สำนักงานพัฒนาวิทยาศาสตร์และเทคโนโลยีแห่งชาติ</a:t>
            </a:r>
            <a:endParaRPr lang="th-TH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99D65-5C25-4469-B7AB-45092731E182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26163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@NSTDA2018</a:t>
            </a:r>
            <a:endParaRPr lang="th-TH" altLang="en-US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altLang="en-US" smtClean="0"/>
              <a:t>สำนักงานพัฒนาวิทยาศาสตร์และเทคโนโลยีแห่งชาติ</a:t>
            </a:r>
            <a:endParaRPr lang="th-TH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9C7D3A-87D6-450E-8642-6131F3290A35}" type="slidenum">
              <a:rPr lang="en-US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473088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altLang="en-US" dirty="0" err="1" smtClean="0"/>
              <a:t>Click</a:t>
            </a:r>
            <a:r>
              <a:rPr lang="th-TH" altLang="en-US" dirty="0" smtClean="0"/>
              <a:t> </a:t>
            </a:r>
            <a:r>
              <a:rPr lang="th-TH" altLang="en-US" dirty="0" err="1" smtClean="0"/>
              <a:t>to</a:t>
            </a:r>
            <a:r>
              <a:rPr lang="th-TH" altLang="en-US" dirty="0" smtClean="0"/>
              <a:t> </a:t>
            </a:r>
            <a:r>
              <a:rPr lang="th-TH" altLang="en-US" dirty="0" err="1" smtClean="0"/>
              <a:t>edit</a:t>
            </a:r>
            <a:r>
              <a:rPr lang="th-TH" altLang="en-US" dirty="0" smtClean="0"/>
              <a:t> </a:t>
            </a:r>
            <a:r>
              <a:rPr lang="th-TH" altLang="en-US" dirty="0" err="1" smtClean="0"/>
              <a:t>Master</a:t>
            </a:r>
            <a:r>
              <a:rPr lang="th-TH" altLang="en-US" dirty="0" smtClean="0"/>
              <a:t> </a:t>
            </a:r>
            <a:r>
              <a:rPr lang="th-TH" altLang="en-US" dirty="0" err="1" smtClean="0"/>
              <a:t>text</a:t>
            </a:r>
            <a:r>
              <a:rPr lang="th-TH" altLang="en-US" dirty="0" smtClean="0"/>
              <a:t> </a:t>
            </a:r>
            <a:r>
              <a:rPr lang="th-TH" altLang="en-US" dirty="0" err="1" smtClean="0"/>
              <a:t>styles</a:t>
            </a:r>
            <a:endParaRPr lang="th-TH" altLang="en-US" dirty="0" smtClean="0"/>
          </a:p>
          <a:p>
            <a:pPr lvl="1"/>
            <a:r>
              <a:rPr lang="th-TH" altLang="en-US" dirty="0" err="1" smtClean="0"/>
              <a:t>Second</a:t>
            </a:r>
            <a:r>
              <a:rPr lang="th-TH" altLang="en-US" dirty="0" smtClean="0"/>
              <a:t> </a:t>
            </a:r>
            <a:r>
              <a:rPr lang="th-TH" altLang="en-US" dirty="0" err="1" smtClean="0"/>
              <a:t>level</a:t>
            </a:r>
            <a:endParaRPr lang="th-TH" altLang="en-US" dirty="0" smtClean="0"/>
          </a:p>
          <a:p>
            <a:pPr lvl="2"/>
            <a:r>
              <a:rPr lang="th-TH" altLang="en-US" dirty="0" err="1" smtClean="0"/>
              <a:t>Third</a:t>
            </a:r>
            <a:r>
              <a:rPr lang="th-TH" altLang="en-US" dirty="0" smtClean="0"/>
              <a:t> </a:t>
            </a:r>
            <a:r>
              <a:rPr lang="th-TH" altLang="en-US" dirty="0" err="1" smtClean="0"/>
              <a:t>level</a:t>
            </a:r>
            <a:endParaRPr lang="th-TH" altLang="en-US" dirty="0" smtClean="0"/>
          </a:p>
          <a:p>
            <a:pPr lvl="3"/>
            <a:r>
              <a:rPr lang="th-TH" altLang="en-US" dirty="0" err="1" smtClean="0"/>
              <a:t>Fourth</a:t>
            </a:r>
            <a:r>
              <a:rPr lang="th-TH" altLang="en-US" dirty="0" smtClean="0"/>
              <a:t> </a:t>
            </a:r>
            <a:r>
              <a:rPr lang="th-TH" altLang="en-US" dirty="0" err="1" smtClean="0"/>
              <a:t>level</a:t>
            </a:r>
            <a:endParaRPr lang="th-TH" altLang="en-US" dirty="0" smtClean="0"/>
          </a:p>
          <a:p>
            <a:pPr lvl="4"/>
            <a:r>
              <a:rPr lang="th-TH" altLang="en-US" dirty="0" err="1" smtClean="0"/>
              <a:t>Fifth</a:t>
            </a:r>
            <a:r>
              <a:rPr lang="th-TH" altLang="en-US" dirty="0" smtClean="0"/>
              <a:t> </a:t>
            </a:r>
            <a:r>
              <a:rPr lang="th-TH" altLang="en-US" dirty="0" err="1" smtClean="0"/>
              <a:t>level</a:t>
            </a:r>
            <a:endParaRPr lang="th-TH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1" baseline="0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</a:lstStyle>
          <a:p>
            <a:r>
              <a:rPr lang="en-US" smtClean="0"/>
              <a:t>@NSTDA2018</a:t>
            </a:r>
            <a:endParaRPr lang="th-TH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43808" y="6245225"/>
            <a:ext cx="3456384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 baseline="0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</a:lstStyle>
          <a:p>
            <a:r>
              <a:rPr lang="th-TH" altLang="en-US" dirty="0" smtClean="0"/>
              <a:t>สำนักงานพัฒนาวิทยาศาสตร์และเทคโนโลยีแห่งชาติ</a:t>
            </a:r>
            <a:endParaRPr lang="th-TH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aseline="0">
                <a:latin typeface="TH Sarabun New" panose="020B0500040200020003" pitchFamily="34" charset="-34"/>
                <a:cs typeface="TH Sarabun New" panose="020B0500040200020003" pitchFamily="34" charset="-34"/>
              </a:defRPr>
            </a:lvl1pPr>
          </a:lstStyle>
          <a:p>
            <a:fld id="{E8675F8A-FB35-4B18-B85B-EB758E884BBE}" type="slidenum">
              <a:rPr lang="en-US" altLang="en-US" smtClean="0"/>
              <a:pPr/>
              <a:t>‹#›</a:t>
            </a:fld>
            <a:endParaRPr lang="th-TH" alt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162" y="4638"/>
            <a:ext cx="1427142" cy="540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fontAlgn="base">
        <a:spcBef>
          <a:spcPct val="0"/>
        </a:spcBef>
        <a:spcAft>
          <a:spcPct val="0"/>
        </a:spcAft>
        <a:defRPr sz="5400" b="1" kern="1200" baseline="0">
          <a:solidFill>
            <a:schemeClr val="tx2"/>
          </a:solidFill>
          <a:latin typeface="TH Sarabun New" panose="020B0500040200020003" pitchFamily="34" charset="-34"/>
          <a:ea typeface="+mj-ea"/>
          <a:cs typeface="TH Sarabun New" panose="020B0500040200020003" pitchFamily="34" charset="-34"/>
        </a:defRPr>
      </a:lvl1pPr>
      <a:lvl2pPr algn="ctr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ngsana New" panose="02020603050405020304" pitchFamily="18" charset="-34"/>
          <a:cs typeface="Angsana New" panose="02020603050405020304" pitchFamily="18" charset="-34"/>
        </a:defRPr>
      </a:lvl2pPr>
      <a:lvl3pPr algn="ctr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ngsana New" panose="02020603050405020304" pitchFamily="18" charset="-34"/>
          <a:cs typeface="Angsana New" panose="02020603050405020304" pitchFamily="18" charset="-34"/>
        </a:defRPr>
      </a:lvl3pPr>
      <a:lvl4pPr algn="ctr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ngsana New" panose="02020603050405020304" pitchFamily="18" charset="-34"/>
          <a:cs typeface="Angsana New" panose="02020603050405020304" pitchFamily="18" charset="-34"/>
        </a:defRPr>
      </a:lvl4pPr>
      <a:lvl5pPr algn="ctr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ngsana New" panose="02020603050405020304" pitchFamily="18" charset="-34"/>
          <a:cs typeface="Angsana New" panose="02020603050405020304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ngsana New" panose="02020603050405020304" pitchFamily="18" charset="-34"/>
          <a:cs typeface="Angsana New" panose="02020603050405020304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ngsana New" panose="02020603050405020304" pitchFamily="18" charset="-34"/>
          <a:cs typeface="Angsana New" panose="02020603050405020304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ngsana New" panose="02020603050405020304" pitchFamily="18" charset="-34"/>
          <a:cs typeface="Angsana New" panose="02020603050405020304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6000">
          <a:solidFill>
            <a:schemeClr val="tx2"/>
          </a:solidFill>
          <a:latin typeface="Angsana New" panose="02020603050405020304" pitchFamily="18" charset="-34"/>
          <a:cs typeface="Angsana New" panose="02020603050405020304" pitchFamily="18" charset="-34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4800" b="0" kern="1200" baseline="0">
          <a:solidFill>
            <a:schemeClr val="tx1"/>
          </a:solidFill>
          <a:latin typeface="TH Sarabun New" panose="020B0500040200020003" pitchFamily="34" charset="-34"/>
          <a:ea typeface="+mn-ea"/>
          <a:cs typeface="TH Sarabun New" panose="020B0500040200020003" pitchFamily="34" charset="-34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3600" b="0" kern="1200" baseline="0">
          <a:solidFill>
            <a:schemeClr val="tx1"/>
          </a:solidFill>
          <a:latin typeface="TH Sarabun New" panose="020B0500040200020003" pitchFamily="34" charset="-34"/>
          <a:ea typeface="+mn-ea"/>
          <a:cs typeface="TH Sarabun New" panose="020B0500040200020003" pitchFamily="34" charset="-34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3200" b="0" kern="1200" baseline="0">
          <a:solidFill>
            <a:schemeClr val="tx1"/>
          </a:solidFill>
          <a:latin typeface="TH Sarabun New" panose="020B0500040200020003" pitchFamily="34" charset="-34"/>
          <a:ea typeface="+mn-ea"/>
          <a:cs typeface="TH Sarabun New" panose="020B0500040200020003" pitchFamily="34" charset="-34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800" b="0" kern="1200" baseline="0">
          <a:solidFill>
            <a:schemeClr val="tx1"/>
          </a:solidFill>
          <a:latin typeface="TH Sarabun New" panose="020B0500040200020003" pitchFamily="34" charset="-34"/>
          <a:ea typeface="+mn-ea"/>
          <a:cs typeface="TH Sarabun New" panose="020B0500040200020003" pitchFamily="34" charset="-34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 b="0" kern="1200" baseline="0">
          <a:solidFill>
            <a:schemeClr val="tx1"/>
          </a:solidFill>
          <a:latin typeface="TH Sarabun New" panose="020B0500040200020003" pitchFamily="34" charset="-34"/>
          <a:ea typeface="+mn-ea"/>
          <a:cs typeface="TH Sarabun New" panose="020B0500040200020003" pitchFamily="34" charset="-34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en-US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4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@NSTDA2018</a:t>
            </a:r>
            <a:endParaRPr lang="th-TH" altLang="en-US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h-TH" altLang="en-US" smtClean="0"/>
              <a:t>สำนักงานพัฒนาวิทยาศาสตร์และเทคโนโลยีแห่งชาติ</a:t>
            </a:r>
            <a:endParaRPr lang="th-TH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E5796-ABC0-4038-8F71-D1C269814922}" type="slidenum">
              <a:rPr lang="en-US" altLang="en-US" smtClean="0"/>
              <a:pPr/>
              <a:t>1</a:t>
            </a:fld>
            <a:endParaRPr lang="th-TH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ngsana New"/>
        <a:ea typeface=""/>
        <a:cs typeface="Angsana New"/>
      </a:majorFont>
      <a:minorFont>
        <a:latin typeface="Angsana New"/>
        <a:ea typeface=""/>
        <a:cs typeface="Angsana New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aching-powerpoint-nstda-size-4-3" id="{5B141BB5-EBED-49BA-B7A7-538235EF2AA0}" vid="{3BF3713A-0F2C-407A-AF21-5FF63D9379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10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Angsana New</vt:lpstr>
      <vt:lpstr>Arial</vt:lpstr>
      <vt:lpstr>Calibri</vt:lpstr>
      <vt:lpstr>TH Sarabun New</vt:lpstr>
      <vt:lpstr>Default Design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Boonkiat Chetchamnonnguch</cp:lastModifiedBy>
  <cp:revision>4</cp:revision>
  <dcterms:created xsi:type="dcterms:W3CDTF">2007-09-01T02:54:34Z</dcterms:created>
  <dcterms:modified xsi:type="dcterms:W3CDTF">2018-08-17T03:33:48Z</dcterms:modified>
</cp:coreProperties>
</file>